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43" autoAdjust="0"/>
  </p:normalViewPr>
  <p:slideViewPr>
    <p:cSldViewPr snapToGrid="0">
      <p:cViewPr>
        <p:scale>
          <a:sx n="80" d="100"/>
          <a:sy n="80" d="100"/>
        </p:scale>
        <p:origin x="-177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9821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9821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443AA0AF-335B-49B7-A6BE-59439125550A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63296"/>
            <a:ext cx="5608320" cy="4228386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24963"/>
            <a:ext cx="3037840" cy="469821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924963"/>
            <a:ext cx="3037840" cy="469821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D4922F36-E786-4467-853C-E9EFC38B7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7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22F36-E786-4467-853C-E9EFC38B787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46E1-E20F-4103-9AEE-FAAB8FFD046D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hyperlink" Target="http://www.google.com/url?sa=i&amp;rct=j&amp;q=&amp;esrc=s&amp;source=images&amp;cd=&amp;cad=rja&amp;uact=8&amp;ved=0CAcQjRxqFQoTCJXrms7sjckCFYk1Pgodyy0OkA&amp;url=http://myactivechild.com/blog/save-dance-fitness-classes-starz-program/&amp;psig=AFQjCNFtJdA6jVX3XZOms9JQ64-k7XLmGw&amp;ust=1447519528050485" TargetMode="External"/><Relationship Id="rId7" Type="http://schemas.openxmlformats.org/officeDocument/2006/relationships/image" Target="../media/image5.wmf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11" Type="http://schemas.openxmlformats.org/officeDocument/2006/relationships/image" Target="../media/image9.png"/><Relationship Id="rId24" Type="http://schemas.openxmlformats.org/officeDocument/2006/relationships/image" Target="../media/image21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23" Type="http://schemas.openxmlformats.org/officeDocument/2006/relationships/image" Target="../media/image20.gif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wmf"/><Relationship Id="rId14" Type="http://schemas.openxmlformats.org/officeDocument/2006/relationships/image" Target="../media/image12.png"/><Relationship Id="rId2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86" y="1681403"/>
            <a:ext cx="422387" cy="61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56586"/>
              </p:ext>
            </p:extLst>
          </p:nvPr>
        </p:nvGraphicFramePr>
        <p:xfrm>
          <a:off x="318081" y="1130699"/>
          <a:ext cx="8465465" cy="511572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92410"/>
                <a:gridCol w="1201440"/>
                <a:gridCol w="1225650"/>
                <a:gridCol w="1226466"/>
                <a:gridCol w="1234794"/>
                <a:gridCol w="1185334"/>
                <a:gridCol w="1199371"/>
              </a:tblGrid>
              <a:tr h="2674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SUNDAY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MONDAY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TUESDAY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WEDNESDAY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THURSDAY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FRIDAY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SATURDAY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9677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u="none" strike="noStrike" dirty="0" smtClean="0"/>
                        <a:t>1</a:t>
                      </a:r>
                      <a:endParaRPr lang="en-US" sz="1100" b="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 smtClean="0"/>
                        <a:t>2</a:t>
                      </a:r>
                      <a:endParaRPr lang="en-US" sz="1200" u="none" strike="noStrike" dirty="0" smtClean="0"/>
                    </a:p>
                    <a:p>
                      <a:pPr algn="ctr" rtl="0" fontAlgn="t"/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3</a:t>
                      </a:r>
                      <a:endParaRPr lang="en-US" sz="1300" u="none" strike="noStrike" dirty="0" smtClean="0"/>
                    </a:p>
                    <a:p>
                      <a:pPr algn="l" rtl="0" fontAlgn="t"/>
                      <a:endParaRPr lang="en-US" sz="130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marL="342900" indent="-342900" algn="l" rtl="0" fontAlgn="t">
                        <a:buNone/>
                      </a:pPr>
                      <a:r>
                        <a:rPr lang="en-US" sz="1300" u="none" strike="noStrike" dirty="0" smtClean="0"/>
                        <a:t>4</a:t>
                      </a:r>
                    </a:p>
                    <a:p>
                      <a:pPr marL="342900" indent="-342900" algn="l" rtl="0" fontAlgn="t">
                        <a:buNone/>
                      </a:pPr>
                      <a:endParaRPr lang="en-US" sz="1300" b="1" u="none" strike="noStrike" dirty="0" smtClean="0"/>
                    </a:p>
                    <a:p>
                      <a:pPr marL="342900" indent="-342900" algn="l" rtl="0" fontAlgn="t">
                        <a:buNone/>
                      </a:pPr>
                      <a:endParaRPr lang="en-US" sz="1300" b="1" u="none" strike="noStrike" dirty="0" smtClean="0"/>
                    </a:p>
                    <a:p>
                      <a:pPr marL="342900" indent="-342900" algn="l" rtl="0" fontAlgn="t">
                        <a:buNone/>
                      </a:pPr>
                      <a:endParaRPr lang="en-US" sz="1300" b="1" u="none" strike="noStrike" dirty="0" smtClean="0"/>
                    </a:p>
                    <a:p>
                      <a:pPr marL="342900" indent="-342900" algn="l" rtl="0" fontAlgn="t">
                        <a:buNone/>
                      </a:pPr>
                      <a:endParaRPr lang="en-US" sz="105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5</a:t>
                      </a:r>
                      <a:endParaRPr lang="en-US" sz="100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6</a:t>
                      </a:r>
                      <a:endParaRPr lang="en-US" sz="130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</a:tr>
              <a:tr h="11658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 smtClean="0"/>
                        <a:t>8</a:t>
                      </a:r>
                      <a:endParaRPr lang="en-US" sz="12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  </a:t>
                      </a:r>
                      <a:r>
                        <a:rPr lang="en-US" sz="1300" u="none" strike="noStrike" dirty="0" smtClean="0"/>
                        <a:t>9 </a:t>
                      </a:r>
                    </a:p>
                    <a:p>
                      <a:pPr algn="l" rtl="0" fontAlgn="t"/>
                      <a:r>
                        <a:rPr lang="en-US" sz="1300" u="none" strike="noStrike" dirty="0" smtClean="0"/>
                        <a:t>            </a:t>
                      </a:r>
                      <a:endParaRPr lang="en-US" sz="1300" u="none" strike="noStrike" dirty="0" smtClean="0"/>
                    </a:p>
                    <a:p>
                      <a:pPr algn="l" rtl="0" fontAlgn="t"/>
                      <a:r>
                        <a:rPr lang="en-US" sz="1100" b="1" u="none" strike="noStrike" dirty="0" smtClean="0"/>
                        <a:t>Pk4</a:t>
                      </a:r>
                      <a:r>
                        <a:rPr lang="en-US" sz="1100" b="1" u="none" strike="noStrike" baseline="0" dirty="0" smtClean="0"/>
                        <a:t> &amp; Kindergarten Christmas Program Westside Church 6PM</a:t>
                      </a:r>
                      <a:endParaRPr lang="en-US" sz="11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10</a:t>
                      </a:r>
                      <a:endParaRPr lang="en-US" sz="1300" u="none" strike="noStrike" dirty="0" smtClean="0"/>
                    </a:p>
                    <a:p>
                      <a:pPr algn="l" rtl="0" fontAlgn="t"/>
                      <a:endParaRPr lang="en-US" sz="1300" u="none" strike="noStrike" dirty="0" smtClean="0"/>
                    </a:p>
                    <a:p>
                      <a:pPr algn="l" rtl="0" fontAlgn="t"/>
                      <a:endParaRPr lang="en-US" sz="1300" u="none" strike="noStrike" dirty="0" smtClean="0"/>
                    </a:p>
                    <a:p>
                      <a:pPr algn="l" rtl="0" fontAlgn="t"/>
                      <a:endParaRPr lang="en-US" sz="1300" u="none" strike="noStrike" dirty="0" smtClean="0"/>
                    </a:p>
                    <a:p>
                      <a:pPr algn="l" rtl="0" fontAlgn="t"/>
                      <a:r>
                        <a:rPr lang="en-US" sz="1050" u="none" strike="noStrike" baseline="0" dirty="0" smtClean="0"/>
                        <a:t>      </a:t>
                      </a:r>
                      <a:endParaRPr lang="en-US" sz="105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marL="0" indent="0" algn="l" rtl="0" fontAlgn="t">
                        <a:buNone/>
                      </a:pPr>
                      <a:r>
                        <a:rPr lang="en-US" sz="1300" u="none" strike="noStrike" dirty="0" smtClean="0"/>
                        <a:t>11</a:t>
                      </a:r>
                      <a:endParaRPr lang="en-US" sz="13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12</a:t>
                      </a:r>
                      <a:endParaRPr lang="en-US" sz="1300" u="none" strike="noStrike" dirty="0" smtClean="0"/>
                    </a:p>
                    <a:p>
                      <a:pPr algn="ctr" rtl="0" fontAlgn="t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 smtClean="0"/>
                        <a:t>13</a:t>
                      </a:r>
                      <a:endParaRPr lang="en-US" sz="120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</a:tr>
              <a:tr h="102311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15</a:t>
                      </a:r>
                      <a:endParaRPr lang="en-US" sz="13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16</a:t>
                      </a:r>
                      <a:endParaRPr lang="en-US" sz="1300" u="none" strike="noStrike" dirty="0" smtClean="0"/>
                    </a:p>
                    <a:p>
                      <a:pPr algn="ctr" rtl="0" fontAlgn="t"/>
                      <a:r>
                        <a:rPr lang="en-US" sz="1200" b="1" u="none" strike="noStrike" dirty="0" smtClean="0"/>
                        <a:t>Joy the Clown visits today</a:t>
                      </a:r>
                      <a:endParaRPr lang="en-US" sz="12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17</a:t>
                      </a:r>
                      <a:endParaRPr lang="en-US" sz="130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 smtClean="0"/>
                        <a:t>18</a:t>
                      </a:r>
                    </a:p>
                    <a:p>
                      <a:pPr algn="ctr" rtl="0" fontAlgn="t"/>
                      <a:r>
                        <a:rPr lang="en-US" sz="1050" b="1" u="none" strike="noStrike" dirty="0" smtClean="0"/>
                        <a:t>Christmas Parties</a:t>
                      </a:r>
                      <a:r>
                        <a:rPr lang="en-US" sz="1050" b="1" u="none" strike="noStrike" baseline="0" dirty="0" smtClean="0"/>
                        <a:t> </a:t>
                      </a:r>
                    </a:p>
                    <a:p>
                      <a:pPr algn="ctr" rtl="0" fontAlgn="t"/>
                      <a:r>
                        <a:rPr lang="en-US" sz="1050" u="none" strike="noStrike" baseline="0" dirty="0" smtClean="0"/>
                        <a:t>9:30 Miss Nicole</a:t>
                      </a:r>
                    </a:p>
                    <a:p>
                      <a:pPr algn="ctr" rtl="0" fontAlgn="t"/>
                      <a:r>
                        <a:rPr lang="en-US" sz="1050" u="none" strike="noStrike" baseline="0" dirty="0" smtClean="0"/>
                        <a:t>10:00 Miss Dee</a:t>
                      </a:r>
                    </a:p>
                    <a:p>
                      <a:pPr algn="ctr" rtl="0" fontAlgn="t"/>
                      <a:r>
                        <a:rPr lang="en-US" sz="1050" u="none" strike="noStrike" baseline="0" dirty="0" smtClean="0"/>
                        <a:t>10:30 Miss Juliet</a:t>
                      </a:r>
                    </a:p>
                    <a:p>
                      <a:pPr algn="ctr" rtl="0" fontAlgn="t"/>
                      <a:r>
                        <a:rPr lang="en-US" sz="1050" u="none" strike="noStrike" baseline="0" dirty="0" smtClean="0"/>
                        <a:t>11:00 Miss Sunshine</a:t>
                      </a: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19</a:t>
                      </a:r>
                    </a:p>
                    <a:p>
                      <a:pPr algn="ctr" rtl="0" fontAlgn="t"/>
                      <a:r>
                        <a:rPr lang="en-US" sz="1050" b="1" u="none" strike="noStrike" dirty="0" smtClean="0"/>
                        <a:t>Christmas</a:t>
                      </a:r>
                      <a:r>
                        <a:rPr lang="en-US" sz="1050" b="1" u="none" strike="noStrike" baseline="0" dirty="0" smtClean="0"/>
                        <a:t> Parties</a:t>
                      </a:r>
                    </a:p>
                    <a:p>
                      <a:pPr algn="ctr" rtl="0" fontAlgn="t"/>
                      <a:r>
                        <a:rPr lang="en-US" sz="1050" b="0" u="none" strike="noStrike" baseline="0" dirty="0" smtClean="0"/>
                        <a:t>9:30 Miss Holly</a:t>
                      </a:r>
                    </a:p>
                    <a:p>
                      <a:pPr algn="ctr" rtl="0" fontAlgn="t"/>
                      <a:r>
                        <a:rPr lang="en-US" sz="1050" b="0" u="none" strike="noStrike" baseline="0" dirty="0" smtClean="0"/>
                        <a:t>10:00 Miss Victoria</a:t>
                      </a:r>
                    </a:p>
                    <a:p>
                      <a:pPr algn="ctr" rtl="0" fontAlgn="t"/>
                      <a:r>
                        <a:rPr lang="en-US" sz="1050" b="0" u="none" strike="noStrike" baseline="0" dirty="0" smtClean="0"/>
                        <a:t>10:30 Miss Melinda</a:t>
                      </a:r>
                    </a:p>
                    <a:p>
                      <a:pPr algn="ctr" rtl="0" fontAlgn="t"/>
                      <a:r>
                        <a:rPr lang="en-US" sz="1050" b="0" u="none" strike="noStrike" baseline="0" dirty="0" smtClean="0"/>
                        <a:t>11:00 Miss Rosalyn</a:t>
                      </a:r>
                      <a:endParaRPr lang="en-US" sz="1050" b="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20</a:t>
                      </a:r>
                      <a:endParaRPr lang="en-US" sz="1300" u="none" strike="noStrike" dirty="0" smtClean="0"/>
                    </a:p>
                    <a:p>
                      <a:pPr algn="ctr" rtl="0" fontAlgn="t"/>
                      <a:r>
                        <a:rPr lang="en-US" sz="1300" b="1" u="none" strike="noStrike" dirty="0" smtClean="0"/>
                        <a:t>WBA Closes</a:t>
                      </a:r>
                    </a:p>
                    <a:p>
                      <a:pPr algn="ctr" rtl="0" fontAlgn="t"/>
                      <a:r>
                        <a:rPr lang="en-US" sz="1300" b="1" u="none" strike="noStrike" baseline="0" dirty="0" smtClean="0"/>
                        <a:t> 4PM</a:t>
                      </a:r>
                    </a:p>
                    <a:p>
                      <a:pPr algn="ctr" rtl="0" fontAlgn="t"/>
                      <a:endParaRPr lang="en-US" sz="1300" b="1" u="none" strike="noStrike" baseline="0" dirty="0" smtClean="0"/>
                    </a:p>
                    <a:p>
                      <a:pPr algn="ctr" rtl="0" fontAlgn="t"/>
                      <a:endParaRPr lang="en-US" sz="13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21</a:t>
                      </a:r>
                      <a:endParaRPr lang="en-US" sz="1300" u="none" strike="noStrike" dirty="0" smtClean="0"/>
                    </a:p>
                    <a:p>
                      <a:pPr algn="ctr" rtl="0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</a:tr>
              <a:tr h="8818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22</a:t>
                      </a:r>
                      <a:endParaRPr lang="en-US" sz="1300" u="none" strike="noStrike" dirty="0" smtClean="0"/>
                    </a:p>
                    <a:p>
                      <a:pPr algn="ctr" rtl="0" fontAlgn="t"/>
                      <a:r>
                        <a:rPr lang="en-US" sz="1100" b="0" u="none" strike="noStrike" dirty="0" smtClean="0"/>
                        <a:t>Hanukkah begins</a:t>
                      </a:r>
                    </a:p>
                    <a:p>
                      <a:pPr algn="ctr" rtl="0" fontAlgn="t"/>
                      <a:r>
                        <a:rPr lang="en-US" sz="1100" b="0" u="none" strike="noStrike" dirty="0" smtClean="0"/>
                        <a:t>At Sundown</a:t>
                      </a:r>
                    </a:p>
                    <a:p>
                      <a:pPr algn="l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23</a:t>
                      </a:r>
                    </a:p>
                    <a:p>
                      <a:pPr algn="l" rtl="0" fontAlgn="t"/>
                      <a:r>
                        <a:rPr lang="en-US" sz="1300" b="1" u="none" strike="noStrike" baseline="0" dirty="0" smtClean="0"/>
                        <a:t>        </a:t>
                      </a:r>
                      <a:r>
                        <a:rPr lang="en-US" sz="1300" b="1" u="none" strike="noStrike" dirty="0" smtClean="0"/>
                        <a:t>WBA </a:t>
                      </a:r>
                      <a:r>
                        <a:rPr lang="en-US" sz="1300" b="1" u="none" strike="noStrike" baseline="0" dirty="0" smtClean="0"/>
                        <a:t> </a:t>
                      </a:r>
                    </a:p>
                    <a:p>
                      <a:pPr algn="l" rtl="0" fontAlgn="t"/>
                      <a:r>
                        <a:rPr lang="en-US" sz="1300" b="1" u="none" strike="noStrike" baseline="0" dirty="0" smtClean="0"/>
                        <a:t>       </a:t>
                      </a:r>
                      <a:r>
                        <a:rPr lang="en-US" sz="1300" b="1" u="none" strike="noStrike" dirty="0" smtClean="0"/>
                        <a:t>Closed</a:t>
                      </a:r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 smtClean="0"/>
                        <a:t>24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 smtClean="0"/>
                        <a:t>  </a:t>
                      </a:r>
                      <a:endParaRPr lang="en-US" sz="13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 25</a:t>
                      </a:r>
                    </a:p>
                    <a:p>
                      <a:pPr algn="l" rtl="0" fontAlgn="t"/>
                      <a:r>
                        <a:rPr lang="en-US" sz="1300" b="1" u="none" strike="noStrike" dirty="0" smtClean="0"/>
                        <a:t>Merry</a:t>
                      </a:r>
                      <a:r>
                        <a:rPr lang="en-US" sz="1300" b="1" u="none" strike="noStrike" baseline="0" dirty="0" smtClean="0"/>
                        <a:t> Christmas!</a:t>
                      </a:r>
                      <a:endParaRPr lang="en-US" sz="1300" b="1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26</a:t>
                      </a:r>
                    </a:p>
                    <a:p>
                      <a:pPr algn="l" rtl="0" fontAlgn="t"/>
                      <a:r>
                        <a:rPr lang="en-US" sz="13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u="none" strike="noStrike" dirty="0" smtClean="0"/>
                        <a:t>Kwanza</a:t>
                      </a:r>
                      <a:r>
                        <a:rPr lang="en-US" sz="1300" u="none" strike="noStrike" baseline="0" dirty="0" smtClean="0"/>
                        <a:t> begins</a:t>
                      </a:r>
                      <a:endParaRPr lang="en-US" sz="1300" u="none" strike="noStrike" dirty="0" smtClean="0"/>
                    </a:p>
                    <a:p>
                      <a:pPr algn="l" rtl="0" fontAlgn="t"/>
                      <a:r>
                        <a:rPr lang="en-US" sz="1300" u="none" strike="noStrike" dirty="0" smtClean="0"/>
                        <a:t>  </a:t>
                      </a:r>
                      <a:endParaRPr lang="en-US" sz="1300" b="1" u="none" strike="noStrike" dirty="0" smtClean="0"/>
                    </a:p>
                    <a:p>
                      <a:pPr algn="l" rtl="0" fontAlgn="t"/>
                      <a:endParaRPr lang="en-US" sz="13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27</a:t>
                      </a:r>
                      <a:endParaRPr lang="en-US" sz="1300" u="none" strike="noStrike" dirty="0" smtClean="0"/>
                    </a:p>
                    <a:p>
                      <a:pPr algn="l" rtl="0" fontAlgn="t"/>
                      <a:r>
                        <a:rPr lang="en-US" sz="13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  </a:t>
                      </a:r>
                      <a:endParaRPr lang="en-US" sz="13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u="none" strike="noStrike" dirty="0" smtClean="0"/>
                        <a:t>28</a:t>
                      </a:r>
                    </a:p>
                  </a:txBody>
                  <a:tcPr marL="7697" marR="7697" marT="7697" marB="0"/>
                </a:tc>
              </a:tr>
              <a:tr h="8097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</a:t>
                      </a:r>
                    </a:p>
                    <a:p>
                      <a:pPr algn="l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WBA </a:t>
                      </a:r>
                    </a:p>
                    <a:p>
                      <a:pPr algn="l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Closed</a:t>
                      </a:r>
                    </a:p>
                    <a:p>
                      <a:pPr algn="l" rtl="0" fontAlgn="t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     NEW YEAR’S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             EVE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u="none" strike="noStrike" dirty="0" smtClean="0"/>
                        <a:t> </a:t>
                      </a:r>
                      <a:r>
                        <a:rPr lang="en-US" sz="1300" b="0" u="none" strike="noStrike" dirty="0" smtClean="0"/>
                        <a:t>1</a:t>
                      </a:r>
                    </a:p>
                    <a:p>
                      <a:pPr algn="l" rtl="0" fontAlgn="t"/>
                      <a:r>
                        <a:rPr lang="en-US" sz="1300" b="0" u="none" strike="noStrike" dirty="0" smtClean="0"/>
                        <a:t>   </a:t>
                      </a:r>
                      <a:endParaRPr lang="en-US" sz="1300" b="0" u="none" strike="noStrike" dirty="0" smtClean="0"/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WBA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Reopens</a:t>
                      </a:r>
                    </a:p>
                    <a:p>
                      <a:pPr algn="l" rtl="0" fontAlgn="t"/>
                      <a:endParaRPr lang="en-US" sz="13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3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3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002" y="335189"/>
            <a:ext cx="873091" cy="48277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417" y="2056316"/>
            <a:ext cx="250423" cy="25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6229" y="116561"/>
            <a:ext cx="46902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rgbClr val="C00000"/>
                </a:solidFill>
                <a:effectLst/>
              </a:rPr>
              <a:t>December </a:t>
            </a:r>
            <a:r>
              <a:rPr lang="en-US" sz="4800" b="1" cap="none" spc="0" dirty="0" smtClean="0">
                <a:ln/>
                <a:solidFill>
                  <a:srgbClr val="C00000"/>
                </a:solidFill>
                <a:effectLst/>
              </a:rPr>
              <a:t>2019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C:\Users\Cindy\AppData\Local\Microsoft\Windows\Temporary Internet Files\Content.IE5\US0W6FPA\MC90036356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973" y="4977739"/>
            <a:ext cx="401741" cy="306224"/>
          </a:xfrm>
          <a:prstGeom prst="rect">
            <a:avLst/>
          </a:prstGeom>
          <a:noFill/>
        </p:spPr>
      </p:pic>
      <p:pic>
        <p:nvPicPr>
          <p:cNvPr id="1031" name="Picture 7" descr="C:\Users\WB Academy\AppData\Local\Microsoft\Windows\Temporary Internet Files\Content.IE5\OM0R37JQ\MC90015507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065" y="3666017"/>
            <a:ext cx="545541" cy="6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WB Academy\AppData\Local\Microsoft\Windows\Temporary Internet Files\Content.IE5\OM0R37JQ\MC90010483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63" y="2063260"/>
            <a:ext cx="428611" cy="24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owner\AppData\Local\Microsoft\Windows\Temporary Internet Files\Content.IE5\3LGJK2S9\MCEN00164_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85202" y="2059356"/>
            <a:ext cx="102054" cy="249256"/>
          </a:xfrm>
          <a:prstGeom prst="rect">
            <a:avLst/>
          </a:prstGeom>
          <a:noFill/>
        </p:spPr>
      </p:pic>
      <p:pic>
        <p:nvPicPr>
          <p:cNvPr id="8" name="Picture 6" descr="C:\Users\Western Branch Acade\AppData\Local\Microsoft\Windows\Temporary Internet Files\Content.IE5\QSBL7L95\christmas_tree_mlp_by_sakatagintoki117-d6tipun[1].png"/>
          <p:cNvPicPr>
            <a:picLocks noChangeAspect="1" noChangeArrowheads="1"/>
          </p:cNvPicPr>
          <p:nvPr/>
        </p:nvPicPr>
        <p:blipFill>
          <a:blip r:embed="rId10" cstate="print"/>
          <a:srcRect b="6422"/>
          <a:stretch>
            <a:fillRect/>
          </a:stretch>
        </p:blipFill>
        <p:spPr bwMode="auto">
          <a:xfrm>
            <a:off x="1394350" y="147588"/>
            <a:ext cx="615007" cy="670379"/>
          </a:xfrm>
          <a:prstGeom prst="rect">
            <a:avLst/>
          </a:prstGeom>
          <a:noFill/>
        </p:spPr>
      </p:pic>
      <p:pic>
        <p:nvPicPr>
          <p:cNvPr id="13" name="Picture 7" descr="C:\Users\Western Branch Acade\AppData\Local\Microsoft\Windows\Temporary Internet Files\Content.IE5\VX9791CA\Christmas-ribbon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26859">
            <a:off x="429165" y="331008"/>
            <a:ext cx="595553" cy="496542"/>
          </a:xfrm>
          <a:prstGeom prst="rect">
            <a:avLst/>
          </a:prstGeom>
          <a:noFill/>
        </p:spPr>
      </p:pic>
      <p:pic>
        <p:nvPicPr>
          <p:cNvPr id="17" name="Picture 5" descr="C:\Users\WB Academy\AppData\Local\Microsoft\Windows\Temporary Internet Files\Content.IE5\YXC5WBDO\kwanzaa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899" y="4977733"/>
            <a:ext cx="453046" cy="29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567" y="4235148"/>
            <a:ext cx="10318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 descr="C:\Users\WB Academy\AppData\Local\Microsoft\Windows\INetCache\IE\DSZMU9B2\Santa[1]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301" y="4688457"/>
            <a:ext cx="422387" cy="47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7" descr="C:\Users\WB Academy\AppData\Local\Microsoft\Windows\INetCache\IE\KQNZVA6S\Elf_with_Candycane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2" y="3737536"/>
            <a:ext cx="517660" cy="73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B Academy\AppData\Local\Microsoft\Windows\INetCache\IE\DSZMU9B2\santa%20reading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283" y="2667685"/>
            <a:ext cx="451104" cy="5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WB Academy\AppData\Local\Microsoft\Windows\INetCache\IE\VGCJYCHQ\grinch-stole-christmas4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723" y="2667685"/>
            <a:ext cx="743716" cy="69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WB Academy\AppData\Local\Microsoft\Windows\INetCache\IE\GF027CIG\Search-results-for-hanukkah-Images-and-More-Office.com_-150x150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56" y="5102948"/>
            <a:ext cx="325040" cy="3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WB Academy\AppData\Local\Microsoft\Windows\INetCache\IE\YPTRUXOQ\snoopy_happy_new_year[1]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608" y="5482081"/>
            <a:ext cx="833602" cy="63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085202" y="5259656"/>
            <a:ext cx="4761393" cy="18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 descr="http://myactivechild.com/files/3114/2507/8519/df718027534eb89e8bef0aee6141fc7c_f3435.jp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795838" y="3055604"/>
            <a:ext cx="497336" cy="358018"/>
          </a:xfrm>
          <a:prstGeom prst="rect">
            <a:avLst/>
          </a:prstGeom>
          <a:noFill/>
        </p:spPr>
      </p:pic>
      <p:pic>
        <p:nvPicPr>
          <p:cNvPr id="10" name="Picture 2" descr="C:\Users\WB Academy\AppData\Local\Microsoft\Windows\INetCache\IE\AZ59T8X3\praying_hands[1].gi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237" y="2094446"/>
            <a:ext cx="283934" cy="21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WB Academy\AppData\Local\Microsoft\Windows\INetCache\IE\AZ59T8X3\praying_hands[1].gi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515" y="4332651"/>
            <a:ext cx="283934" cy="21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owner\AppData\Local\Microsoft\Windows\Temporary Internet Files\Content.IE5\3LGJK2S9\MCEN00164_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1825" y="2109334"/>
            <a:ext cx="102054" cy="249256"/>
          </a:xfrm>
          <a:prstGeom prst="rect">
            <a:avLst/>
          </a:prstGeom>
          <a:noFill/>
        </p:spPr>
      </p:pic>
      <p:pic>
        <p:nvPicPr>
          <p:cNvPr id="23" name="Picture 5" descr="C:\Users\WB Academy\AppData\Local\Microsoft\Windows\INetCache\IE\JQWSL0I0\paintbrushes-palette-art-logo-5026508[1]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177" y="1900835"/>
            <a:ext cx="416997" cy="41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146035" y="6044099"/>
            <a:ext cx="2805790" cy="18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 descr="C:\Users\WB Academy\AppData\Local\Microsoft\Windows\INetCache\IE\AZ59T8X3\praying_hands[1].gi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306" y="3253896"/>
            <a:ext cx="283934" cy="21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240" y="3230038"/>
            <a:ext cx="250423" cy="25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697" y="4235148"/>
            <a:ext cx="250423" cy="25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ptember 2009 US Calend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September 2009 US Calendar</Template>
  <TotalTime>0</TotalTime>
  <Words>127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September 2009 US Calendar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2009-09-02T03:17:29Z</dcterms:created>
  <dcterms:modified xsi:type="dcterms:W3CDTF">2019-11-22T20:59:15Z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TC300057601033</vt:lpwstr>
  </property>
</Properties>
</file>