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9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8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7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37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97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56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15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74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1" d="100"/>
          <a:sy n="121" d="100"/>
        </p:scale>
        <p:origin x="-217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9" y="7"/>
            <a:ext cx="3037841" cy="464820"/>
          </a:xfrm>
          <a:prstGeom prst="rect">
            <a:avLst/>
          </a:prstGeom>
        </p:spPr>
        <p:txBody>
          <a:bodyPr vert="horz" lIns="93144" tIns="46573" rIns="93144" bIns="4657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6" y="7"/>
            <a:ext cx="3037841" cy="464820"/>
          </a:xfrm>
          <a:prstGeom prst="rect">
            <a:avLst/>
          </a:prstGeom>
        </p:spPr>
        <p:txBody>
          <a:bodyPr vert="horz" lIns="93144" tIns="46573" rIns="93144" bIns="46573" rtlCol="0"/>
          <a:lstStyle>
            <a:lvl1pPr algn="r">
              <a:defRPr sz="1200"/>
            </a:lvl1pPr>
          </a:lstStyle>
          <a:p>
            <a:fld id="{D68D01EE-4F61-4FFF-B155-B25455C42277}" type="datetimeFigureOut">
              <a:rPr lang="en-US" smtClean="0"/>
              <a:pPr/>
              <a:t>2/18/2020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4" tIns="46573" rIns="93144" bIns="4657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144" tIns="46573" rIns="93144" bIns="4657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9" y="8829973"/>
            <a:ext cx="3037841" cy="464820"/>
          </a:xfrm>
          <a:prstGeom prst="rect">
            <a:avLst/>
          </a:prstGeom>
        </p:spPr>
        <p:txBody>
          <a:bodyPr vert="horz" lIns="93144" tIns="46573" rIns="93144" bIns="4657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6" y="8829973"/>
            <a:ext cx="3037841" cy="464820"/>
          </a:xfrm>
          <a:prstGeom prst="rect">
            <a:avLst/>
          </a:prstGeom>
        </p:spPr>
        <p:txBody>
          <a:bodyPr vert="horz" lIns="93144" tIns="46573" rIns="93144" bIns="46573" rtlCol="0" anchor="b"/>
          <a:lstStyle>
            <a:lvl1pPr algn="r">
              <a:defRPr sz="1200"/>
            </a:lvl1pPr>
          </a:lstStyle>
          <a:p>
            <a:fld id="{2B13600A-6D0E-4A45-8B8A-4C51701E9E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144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9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8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7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37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97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56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15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74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3600A-6D0E-4A45-8B8A-4C51701E9E0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4E06-B5FA-483A-8E6A-E123C1AFB8CD}" type="datetimeFigureOut">
              <a:rPr lang="en-US" smtClean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63DF-9E6F-4974-B990-CAB3B2DD0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4E06-B5FA-483A-8E6A-E123C1AFB8CD}" type="datetimeFigureOut">
              <a:rPr lang="en-US" smtClean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63DF-9E6F-4974-B990-CAB3B2DD0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4E06-B5FA-483A-8E6A-E123C1AFB8CD}" type="datetimeFigureOut">
              <a:rPr lang="en-US" smtClean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63DF-9E6F-4974-B990-CAB3B2DD0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4E06-B5FA-483A-8E6A-E123C1AFB8CD}" type="datetimeFigureOut">
              <a:rPr lang="en-US" smtClean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63DF-9E6F-4974-B990-CAB3B2DD0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4E06-B5FA-483A-8E6A-E123C1AFB8CD}" type="datetimeFigureOut">
              <a:rPr lang="en-US" smtClean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63DF-9E6F-4974-B990-CAB3B2DD0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4E06-B5FA-483A-8E6A-E123C1AFB8CD}" type="datetimeFigureOut">
              <a:rPr lang="en-US" smtClean="0"/>
              <a:pPr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63DF-9E6F-4974-B990-CAB3B2DD0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4E06-B5FA-483A-8E6A-E123C1AFB8CD}" type="datetimeFigureOut">
              <a:rPr lang="en-US" smtClean="0"/>
              <a:pPr/>
              <a:t>2/18/2020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63DF-9E6F-4974-B990-CAB3B2DD0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4E06-B5FA-483A-8E6A-E123C1AFB8CD}" type="datetimeFigureOut">
              <a:rPr lang="en-US" smtClean="0"/>
              <a:pPr/>
              <a:t>2/18/2020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63DF-9E6F-4974-B990-CAB3B2DD0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4E06-B5FA-483A-8E6A-E123C1AFB8CD}" type="datetimeFigureOut">
              <a:rPr lang="en-US" smtClean="0"/>
              <a:pPr/>
              <a:t>2/18/2020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63DF-9E6F-4974-B990-CAB3B2DD0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4E06-B5FA-483A-8E6A-E123C1AFB8CD}" type="datetimeFigureOut">
              <a:rPr lang="en-US" smtClean="0"/>
              <a:pPr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63DF-9E6F-4974-B990-CAB3B2DD0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9" indent="0">
              <a:buNone/>
              <a:defRPr sz="2800"/>
            </a:lvl2pPr>
            <a:lvl3pPr marL="914318" indent="0">
              <a:buNone/>
              <a:defRPr sz="2400"/>
            </a:lvl3pPr>
            <a:lvl4pPr marL="1371477" indent="0">
              <a:buNone/>
              <a:defRPr sz="2000"/>
            </a:lvl4pPr>
            <a:lvl5pPr marL="1828637" indent="0">
              <a:buNone/>
              <a:defRPr sz="2000"/>
            </a:lvl5pPr>
            <a:lvl6pPr marL="2285797" indent="0">
              <a:buNone/>
              <a:defRPr sz="2000"/>
            </a:lvl6pPr>
            <a:lvl7pPr marL="2742956" indent="0">
              <a:buNone/>
              <a:defRPr sz="2000"/>
            </a:lvl7pPr>
            <a:lvl8pPr marL="3200115" indent="0">
              <a:buNone/>
              <a:defRPr sz="2000"/>
            </a:lvl8pPr>
            <a:lvl9pPr marL="3657274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4E06-B5FA-483A-8E6A-E123C1AFB8CD}" type="datetimeFigureOut">
              <a:rPr lang="en-US" smtClean="0"/>
              <a:pPr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63DF-9E6F-4974-B990-CAB3B2DD0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F4E06-B5FA-483A-8E6A-E123C1AFB8CD}" type="datetimeFigureOut">
              <a:rPr lang="en-US" smtClean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263DF-9E6F-4974-B990-CAB3B2DD0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1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0" indent="-342870" algn="l" defTabSz="91431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3" indent="-285724" algn="l" defTabSz="91431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98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57" indent="-228580" algn="l" defTabSz="91431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17" indent="-228580" algn="l" defTabSz="91431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76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4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5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590800" y="0"/>
            <a:ext cx="5410200" cy="9144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March 2020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 </a:t>
            </a:r>
            <a:r>
              <a:rPr lang="en-US" sz="3200" b="1" dirty="0"/>
              <a:t>Snack Schedule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846903"/>
              </p:ext>
            </p:extLst>
          </p:nvPr>
        </p:nvGraphicFramePr>
        <p:xfrm>
          <a:off x="152400" y="990600"/>
          <a:ext cx="8819557" cy="550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043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pPr algn="l"/>
                      <a:r>
                        <a:rPr lang="en-US" sz="1400" b="0" u="none" dirty="0" smtClean="0"/>
                        <a:t>Week</a:t>
                      </a:r>
                      <a:r>
                        <a:rPr lang="en-US" sz="1400" b="0" u="none" baseline="0" dirty="0" smtClean="0"/>
                        <a:t> 1 </a:t>
                      </a:r>
                    </a:p>
                    <a:p>
                      <a:pPr algn="l"/>
                      <a:r>
                        <a:rPr lang="en-US" sz="1400" b="0" u="none" baseline="0" dirty="0" smtClean="0"/>
                        <a:t>Week of:</a:t>
                      </a:r>
                    </a:p>
                    <a:p>
                      <a:pPr algn="l"/>
                      <a:endParaRPr lang="en-US" sz="1400" b="0" u="none" baseline="0" dirty="0" smtClean="0"/>
                    </a:p>
                    <a:p>
                      <a:pPr algn="l"/>
                      <a:r>
                        <a:rPr lang="en-US" sz="1200" b="0" u="sng" baseline="0" dirty="0" smtClean="0"/>
                        <a:t>March </a:t>
                      </a:r>
                      <a:r>
                        <a:rPr lang="en-US" sz="1200" b="0" u="sng" baseline="0" dirty="0" smtClean="0"/>
                        <a:t>2-6</a:t>
                      </a:r>
                      <a:endParaRPr lang="en-US" sz="12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AM:</a:t>
                      </a:r>
                      <a:r>
                        <a:rPr lang="en-US" sz="1050" baseline="0" dirty="0" smtClean="0"/>
                        <a:t>  </a:t>
                      </a:r>
                      <a:r>
                        <a:rPr lang="en-US" sz="1050" baseline="0" dirty="0" smtClean="0"/>
                        <a:t>Goldfish , Green Grapes &amp; Water</a:t>
                      </a:r>
                      <a:endParaRPr lang="en-US" sz="1050" baseline="0" dirty="0" smtClean="0"/>
                    </a:p>
                    <a:p>
                      <a:endParaRPr lang="en-US" sz="1050" baseline="0" dirty="0" smtClean="0"/>
                    </a:p>
                    <a:p>
                      <a:endParaRPr lang="en-US" sz="1050" baseline="0" dirty="0" smtClean="0"/>
                    </a:p>
                    <a:p>
                      <a:r>
                        <a:rPr lang="en-US" sz="1050" baseline="0" dirty="0" smtClean="0"/>
                        <a:t>PM: </a:t>
                      </a:r>
                      <a:r>
                        <a:rPr lang="en-US" sz="1050" baseline="0" dirty="0" smtClean="0"/>
                        <a:t>String Cheese, Saltines &amp; Water</a:t>
                      </a:r>
                      <a:endParaRPr lang="en-US" sz="105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AM: </a:t>
                      </a:r>
                      <a:r>
                        <a:rPr lang="en-US" sz="1050" baseline="0" dirty="0" smtClean="0"/>
                        <a:t> Rice Cakes, Apple Slices &amp; Water</a:t>
                      </a:r>
                      <a:endParaRPr lang="en-US" sz="1050" baseline="0" dirty="0" smtClean="0"/>
                    </a:p>
                    <a:p>
                      <a:endParaRPr lang="en-US" sz="1050" baseline="0" dirty="0" smtClean="0"/>
                    </a:p>
                    <a:p>
                      <a:endParaRPr lang="en-US" sz="1050" baseline="0" dirty="0" smtClean="0"/>
                    </a:p>
                    <a:p>
                      <a:r>
                        <a:rPr lang="en-US" sz="1050" baseline="0" dirty="0" smtClean="0"/>
                        <a:t>PM:  Tortilla </a:t>
                      </a:r>
                      <a:r>
                        <a:rPr lang="en-US" sz="1050" baseline="0" dirty="0" smtClean="0"/>
                        <a:t>Chips, Salsa </a:t>
                      </a:r>
                      <a:r>
                        <a:rPr lang="en-US" sz="1050" baseline="0" dirty="0" smtClean="0"/>
                        <a:t>&amp;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AM: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smtClean="0"/>
                        <a:t>Yogurt, Teddy Grahams &amp; Water</a:t>
                      </a:r>
                      <a:endParaRPr lang="en-US" sz="1050" baseline="0" dirty="0" smtClean="0"/>
                    </a:p>
                    <a:p>
                      <a:endParaRPr lang="en-US" sz="1050" baseline="0" dirty="0" smtClean="0"/>
                    </a:p>
                    <a:p>
                      <a:endParaRPr lang="en-US" sz="1050" baseline="0" dirty="0" smtClean="0"/>
                    </a:p>
                    <a:p>
                      <a:r>
                        <a:rPr lang="en-US" sz="1050" baseline="0" dirty="0" smtClean="0"/>
                        <a:t>PM:  </a:t>
                      </a:r>
                      <a:r>
                        <a:rPr lang="en-US" sz="1050" baseline="0" dirty="0" err="1" smtClean="0"/>
                        <a:t>Triscuits</a:t>
                      </a:r>
                      <a:r>
                        <a:rPr lang="en-US" sz="1050" baseline="0" dirty="0" smtClean="0"/>
                        <a:t>, Pepperoni </a:t>
                      </a:r>
                      <a:r>
                        <a:rPr lang="en-US" sz="1050" baseline="0" dirty="0" smtClean="0"/>
                        <a:t>and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AM</a:t>
                      </a:r>
                      <a:r>
                        <a:rPr lang="en-US" sz="1050" baseline="0" dirty="0" smtClean="0"/>
                        <a:t>: Strawberries, Bananas, Ritz Crackers &amp; Water</a:t>
                      </a:r>
                      <a:endParaRPr lang="en-US" sz="1050" baseline="0" dirty="0" smtClean="0"/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/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/>
                        <a:t>PM: Pirate </a:t>
                      </a:r>
                      <a:r>
                        <a:rPr lang="en-US" sz="1050" b="0" baseline="0" dirty="0" smtClean="0"/>
                        <a:t>Booty &amp; 100% Apple Juice (Vitamin C)</a:t>
                      </a:r>
                      <a:endParaRPr lang="en-US" sz="105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1087438" algn="l"/>
                        </a:tabLst>
                      </a:pPr>
                      <a:r>
                        <a:rPr lang="en-US" sz="1050" dirty="0" smtClean="0"/>
                        <a:t>AM: </a:t>
                      </a:r>
                      <a:r>
                        <a:rPr lang="en-US" sz="1050" dirty="0" smtClean="0"/>
                        <a:t>Animal Crackers &amp; Vanilla</a:t>
                      </a:r>
                      <a:r>
                        <a:rPr lang="en-US" sz="1050" baseline="0" dirty="0" smtClean="0"/>
                        <a:t> Pudding </a:t>
                      </a:r>
                      <a:r>
                        <a:rPr lang="en-US" sz="1050" dirty="0" smtClean="0"/>
                        <a:t>(Vitamin </a:t>
                      </a:r>
                      <a:r>
                        <a:rPr lang="en-US" sz="1050" dirty="0" smtClean="0"/>
                        <a:t>D</a:t>
                      </a:r>
                      <a:r>
                        <a:rPr lang="en-US" sz="1050" dirty="0" smtClean="0"/>
                        <a:t>) &amp; Water</a:t>
                      </a:r>
                      <a:endParaRPr lang="en-US" sz="1050" dirty="0" smtClean="0"/>
                    </a:p>
                    <a:p>
                      <a:pPr>
                        <a:tabLst>
                          <a:tab pos="1087438" algn="l"/>
                        </a:tabLst>
                      </a:pPr>
                      <a:endParaRPr lang="en-US" sz="1050" baseline="0" dirty="0" smtClean="0"/>
                    </a:p>
                    <a:p>
                      <a:pPr>
                        <a:tabLst>
                          <a:tab pos="1087438" algn="l"/>
                        </a:tabLst>
                      </a:pPr>
                      <a:r>
                        <a:rPr lang="en-US" sz="1050" b="0" baseline="0" dirty="0" smtClean="0"/>
                        <a:t>PM:  Trail </a:t>
                      </a:r>
                      <a:r>
                        <a:rPr lang="en-US" sz="1050" b="0" baseline="0" dirty="0" smtClean="0"/>
                        <a:t>mix (No nuts) </a:t>
                      </a:r>
                      <a:r>
                        <a:rPr lang="en-US" sz="1050" b="0" baseline="0" dirty="0" smtClean="0"/>
                        <a:t>&amp; 100% Apple Juice</a:t>
                      </a:r>
                      <a:endParaRPr lang="en-US" sz="105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1400" dirty="0"/>
                        <a:t>Week </a:t>
                      </a: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/>
                        <a:t>Week</a:t>
                      </a:r>
                      <a:r>
                        <a:rPr lang="en-US" sz="1400" u="none" baseline="0" dirty="0"/>
                        <a:t> </a:t>
                      </a:r>
                      <a:r>
                        <a:rPr lang="en-US" sz="1400" u="none" baseline="0" dirty="0" smtClean="0"/>
                        <a:t>of:</a:t>
                      </a:r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baseline="0" dirty="0" smtClean="0"/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baseline="0" dirty="0" smtClean="0"/>
                        <a:t>March </a:t>
                      </a:r>
                      <a:r>
                        <a:rPr lang="en-US" sz="1200" u="sng" baseline="0" dirty="0" smtClean="0"/>
                        <a:t>9-13</a:t>
                      </a:r>
                      <a:endParaRPr lang="en-US" sz="1400" b="1" u="sng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/>
                        <a:t>AM: </a:t>
                      </a:r>
                      <a:r>
                        <a:rPr lang="en-US" sz="1050" baseline="0" dirty="0" smtClean="0"/>
                        <a:t>Whole Wheat rolls, Strawberry Jam &amp; Water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PM:  Saltine Crackers, Sliced Cheese &amp; </a:t>
                      </a:r>
                      <a:r>
                        <a:rPr lang="en-US" sz="1050" baseline="0" dirty="0" smtClean="0"/>
                        <a:t>Water</a:t>
                      </a:r>
                      <a:endParaRPr lang="en-US" sz="105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AM</a:t>
                      </a:r>
                      <a:r>
                        <a:rPr lang="en-US" sz="1050" baseline="0" dirty="0"/>
                        <a:t>: </a:t>
                      </a:r>
                      <a:r>
                        <a:rPr lang="en-US" sz="1050" baseline="0" dirty="0" err="1" smtClean="0"/>
                        <a:t>Cheez</a:t>
                      </a:r>
                      <a:r>
                        <a:rPr lang="en-US" sz="1050" baseline="0" dirty="0" smtClean="0"/>
                        <a:t>-Its &amp; 100 % Apple Juice (Vitamin C)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/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PM</a:t>
                      </a:r>
                      <a:r>
                        <a:rPr lang="en-US" sz="1050" baseline="0" dirty="0" smtClean="0"/>
                        <a:t>: Broccoli, Pepperoni, Ranch &amp; Water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AM:</a:t>
                      </a:r>
                      <a:r>
                        <a:rPr lang="en-US" sz="1050" baseline="0" dirty="0" smtClean="0"/>
                        <a:t> Wheat Thins, Cream Cheese, and Water</a:t>
                      </a:r>
                    </a:p>
                    <a:p>
                      <a:endParaRPr lang="en-US" sz="1050" baseline="0" dirty="0" smtClean="0"/>
                    </a:p>
                    <a:p>
                      <a:endParaRPr lang="en-US" sz="1050" baseline="0" dirty="0" smtClean="0"/>
                    </a:p>
                    <a:p>
                      <a:r>
                        <a:rPr lang="en-US" sz="1050" baseline="0" dirty="0" smtClean="0"/>
                        <a:t>PM: Veggie Straws, Bananas &amp; Water</a:t>
                      </a:r>
                      <a:endParaRPr lang="en-US" sz="10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AM: English Muffins, Strawberry Jam and Water</a:t>
                      </a:r>
                    </a:p>
                    <a:p>
                      <a:pPr marL="0" marR="0" lvl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PM: Goldfish, Fruit Snacks &amp; Water</a:t>
                      </a:r>
                      <a:endParaRPr kumimoji="0" 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AM: Veggie Straws &amp; 100% Apple Juice (Vitamin C)</a:t>
                      </a:r>
                    </a:p>
                    <a:p>
                      <a:pPr marL="0" marR="0" lvl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/>
                    </a:p>
                    <a:p>
                      <a:pPr marL="0" marR="0" lvl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PM: Ritz Crackers, Applesauce </a:t>
                      </a:r>
                      <a:r>
                        <a:rPr lang="en-US" sz="1050" baseline="0" dirty="0" smtClean="0"/>
                        <a:t>&amp; </a:t>
                      </a:r>
                      <a:r>
                        <a:rPr lang="en-US" sz="1050" baseline="0" dirty="0" smtClean="0"/>
                        <a:t>Water </a:t>
                      </a:r>
                      <a:endParaRPr lang="en-US" sz="1000" b="1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r>
                        <a:rPr lang="en-US" sz="1400" dirty="0"/>
                        <a:t>Week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smtClean="0"/>
                        <a:t>3</a:t>
                      </a:r>
                      <a:endParaRPr lang="en-US" sz="1400" baseline="0" dirty="0"/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/>
                        <a:t>Week</a:t>
                      </a:r>
                      <a:r>
                        <a:rPr lang="en-US" sz="1400" u="none" baseline="0" dirty="0"/>
                        <a:t> of</a:t>
                      </a:r>
                      <a:r>
                        <a:rPr lang="en-US" sz="1400" u="none" baseline="0" dirty="0" smtClean="0"/>
                        <a:t>:</a:t>
                      </a:r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u="none" baseline="0" dirty="0" smtClean="0"/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baseline="0" dirty="0" smtClean="0"/>
                        <a:t>March </a:t>
                      </a:r>
                      <a:r>
                        <a:rPr lang="en-US" sz="1200" u="sng" baseline="0" dirty="0" smtClean="0"/>
                        <a:t>16-20</a:t>
                      </a:r>
                      <a:endParaRPr lang="en-US" sz="1200" b="1" u="sng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AM:  Mini Muffins &amp; Milk (Vitamin D)</a:t>
                      </a:r>
                    </a:p>
                    <a:p>
                      <a:pPr marL="0" marR="0" lvl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PM: </a:t>
                      </a:r>
                      <a:r>
                        <a:rPr kumimoji="0" lang="en-US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sz="105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Pretzels, Pickles and Water </a:t>
                      </a:r>
                      <a:r>
                        <a:rPr kumimoji="0" lang="en-US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      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AM</a:t>
                      </a:r>
                      <a:r>
                        <a:rPr lang="en-US" sz="1050" dirty="0" smtClean="0"/>
                        <a:t>: </a:t>
                      </a:r>
                      <a:r>
                        <a:rPr lang="en-US" sz="1050" baseline="0" dirty="0" smtClean="0"/>
                        <a:t> St. Patrick’s Day Cereal &amp; Milk (Vitamin D)</a:t>
                      </a:r>
                    </a:p>
                    <a:p>
                      <a:pPr algn="l"/>
                      <a:endParaRPr lang="en-US" sz="1050" baseline="0" dirty="0" smtClean="0"/>
                    </a:p>
                    <a:p>
                      <a:pPr algn="l"/>
                      <a:r>
                        <a:rPr lang="en-US" sz="1050" baseline="0" dirty="0" smtClean="0"/>
                        <a:t>PM:  Tortilla Chips, Salsa &amp; Water</a:t>
                      </a:r>
                      <a:endParaRPr lang="en-US" sz="1050" dirty="0" smtClean="0"/>
                    </a:p>
                    <a:p>
                      <a:pPr algn="l"/>
                      <a:endParaRPr lang="en-US" sz="1000" dirty="0" smtClean="0"/>
                    </a:p>
                    <a:p>
                      <a:pPr algn="l"/>
                      <a:r>
                        <a:rPr lang="en-US" sz="1000" baseline="0" dirty="0" smtClean="0"/>
                        <a:t>          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aseline="0" dirty="0" smtClean="0"/>
                        <a:t>AM: Cornbread, Strawberry Jam &amp; Water</a:t>
                      </a:r>
                    </a:p>
                    <a:p>
                      <a:pPr algn="l"/>
                      <a:endParaRPr lang="en-US" sz="1050" baseline="0" dirty="0" smtClean="0"/>
                    </a:p>
                    <a:p>
                      <a:endParaRPr lang="en-US" sz="1050" baseline="0" dirty="0" smtClean="0"/>
                    </a:p>
                    <a:p>
                      <a:r>
                        <a:rPr lang="en-US" sz="1050" baseline="0" dirty="0" smtClean="0"/>
                        <a:t>PM:  String Cheese, Apple slices (Vitamin A) &amp; Water</a:t>
                      </a:r>
                    </a:p>
                    <a:p>
                      <a:endParaRPr lang="en-US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AM:  Rice</a:t>
                      </a:r>
                      <a:r>
                        <a:rPr lang="en-US" sz="1050" baseline="0" dirty="0" smtClean="0"/>
                        <a:t> Cakes, Soy Butter &amp; Water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PM: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50" baseline="0" dirty="0" smtClean="0"/>
                        <a:t> Wheat Thins, Cream Cheese &amp; Water</a:t>
                      </a:r>
                      <a:endParaRPr lang="en-US" sz="105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/>
                        <a:t>AM:  French Toast Sticks &amp; Milk (Vitamin D)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/>
                        <a:t>PM:  Popcorn, Goldfish (2’s) &amp; 100% Apple Juice (Vitamin C)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10640">
                <a:tc>
                  <a:txBody>
                    <a:bodyPr/>
                    <a:lstStyle/>
                    <a:p>
                      <a:r>
                        <a:rPr lang="en-US" sz="1400" dirty="0"/>
                        <a:t>Week </a:t>
                      </a: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/>
                        <a:t>Week</a:t>
                      </a:r>
                      <a:r>
                        <a:rPr lang="en-US" sz="1400" u="none" baseline="0" dirty="0"/>
                        <a:t> of</a:t>
                      </a:r>
                      <a:r>
                        <a:rPr lang="en-US" sz="1400" u="none" baseline="0" dirty="0" smtClean="0"/>
                        <a:t>:</a:t>
                      </a:r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baseline="0" dirty="0" smtClean="0"/>
                        <a:t>March </a:t>
                      </a:r>
                      <a:r>
                        <a:rPr lang="en-US" sz="1200" u="sng" baseline="0" dirty="0" smtClean="0"/>
                        <a:t>23-27</a:t>
                      </a:r>
                      <a:endParaRPr lang="en-US" sz="1200" u="sng" baseline="0" dirty="0" smtClean="0"/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Note</a:t>
                      </a:r>
                      <a:r>
                        <a:rPr kumimoji="0" lang="en-US" sz="1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: Food Portions for School age Children will be slightly larger. </a:t>
                      </a:r>
                      <a:endParaRPr kumimoji="0" lang="en-US" sz="10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u="none" dirty="0" smtClean="0"/>
                        <a:t>AM:</a:t>
                      </a:r>
                      <a:r>
                        <a:rPr lang="en-US" sz="1050" b="0" u="none" baseline="0" dirty="0" smtClean="0"/>
                        <a:t> </a:t>
                      </a:r>
                      <a:r>
                        <a:rPr lang="en-US" sz="1050" b="0" u="none" baseline="0" dirty="0" err="1" smtClean="0"/>
                        <a:t>Triscuits</a:t>
                      </a:r>
                      <a:r>
                        <a:rPr lang="en-US" sz="1050" b="0" u="none" baseline="0" dirty="0" smtClean="0"/>
                        <a:t>, Applesauce &amp; Water</a:t>
                      </a:r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u="none" baseline="0" dirty="0" smtClean="0"/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u="none" baseline="0" dirty="0" smtClean="0"/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u="none" baseline="0" dirty="0" smtClean="0"/>
                        <a:t>PM: </a:t>
                      </a:r>
                      <a:r>
                        <a:rPr lang="en-US" sz="1050" b="0" u="none" baseline="0" dirty="0" smtClean="0"/>
                        <a:t> Wheat Thins, </a:t>
                      </a:r>
                      <a:r>
                        <a:rPr lang="en-US" sz="1050" b="0" u="none" baseline="0" dirty="0" err="1" smtClean="0"/>
                        <a:t>Clementines</a:t>
                      </a:r>
                      <a:r>
                        <a:rPr lang="en-US" sz="1050" b="0" u="none" baseline="0" dirty="0" smtClean="0"/>
                        <a:t> &amp; Water</a:t>
                      </a:r>
                      <a:endParaRPr lang="en-US" sz="1400" u="none" dirty="0" smtClean="0"/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/>
                        <a:t>       </a:t>
                      </a:r>
                      <a:r>
                        <a:rPr lang="en-US" sz="1400" u="none" baseline="0" dirty="0" smtClean="0"/>
                        <a:t> </a:t>
                      </a:r>
                      <a:endParaRPr lang="en-US" sz="1600" b="1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u="none" dirty="0" smtClean="0"/>
                        <a:t>AM:  Veggie Straws &amp; 100% Apple Juice (Vitamin C)</a:t>
                      </a:r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u="none" dirty="0" smtClean="0"/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u="none" dirty="0" smtClean="0"/>
                        <a:t>PM:  Rice</a:t>
                      </a:r>
                      <a:r>
                        <a:rPr lang="en-US" sz="1050" u="none" baseline="0" dirty="0" smtClean="0"/>
                        <a:t> Cakes, Cream Cheese &amp; Water</a:t>
                      </a:r>
                      <a:endParaRPr lang="en-US" sz="1050" u="none" dirty="0" smtClean="0"/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u="sng" dirty="0" smtClean="0"/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baseline="0" dirty="0" smtClean="0"/>
                        <a:t>             </a:t>
                      </a:r>
                      <a:endParaRPr lang="en-US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AM:  </a:t>
                      </a:r>
                      <a:r>
                        <a:rPr lang="en-US" sz="1050" dirty="0" smtClean="0"/>
                        <a:t>Waffles,</a:t>
                      </a:r>
                      <a:r>
                        <a:rPr lang="en-US" sz="1050" baseline="0" dirty="0" smtClean="0"/>
                        <a:t> Strawberries &amp; Water</a:t>
                      </a:r>
                      <a:endParaRPr lang="en-US" sz="1050" dirty="0" smtClean="0"/>
                    </a:p>
                    <a:p>
                      <a:endParaRPr lang="en-US" sz="1050" dirty="0" smtClean="0"/>
                    </a:p>
                    <a:p>
                      <a:endParaRPr lang="en-US" sz="1050" dirty="0" smtClean="0"/>
                    </a:p>
                    <a:p>
                      <a:r>
                        <a:rPr lang="en-US" sz="1050" dirty="0" smtClean="0"/>
                        <a:t>PM: Pirate Booty &amp; 100% Apple Juice</a:t>
                      </a:r>
                      <a:r>
                        <a:rPr lang="en-US" sz="1050" baseline="0" dirty="0" smtClean="0"/>
                        <a:t> (Vitamin C)</a:t>
                      </a:r>
                      <a:endParaRPr lang="en-US" sz="10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AM</a:t>
                      </a:r>
                      <a:r>
                        <a:rPr lang="en-US" sz="1050" baseline="0" dirty="0" smtClean="0"/>
                        <a:t>:  Wheat Crackers, Canned Peaches &amp; Water</a:t>
                      </a:r>
                      <a:endParaRPr lang="en-US" sz="1050" dirty="0" smtClean="0"/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/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PM:  Saltines, Sliced Cheese </a:t>
                      </a:r>
                      <a:r>
                        <a:rPr lang="en-US" sz="1050" baseline="0" smtClean="0"/>
                        <a:t>&amp; </a:t>
                      </a:r>
                      <a:r>
                        <a:rPr lang="en-US" sz="1050" baseline="0" smtClean="0"/>
                        <a:t>Water</a:t>
                      </a:r>
                      <a:endParaRPr lang="en-US" sz="105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AM</a:t>
                      </a:r>
                      <a:r>
                        <a:rPr lang="en-US" sz="1050" dirty="0" smtClean="0"/>
                        <a:t>:</a:t>
                      </a:r>
                      <a:r>
                        <a:rPr lang="en-US" sz="1050" baseline="0" dirty="0" smtClean="0"/>
                        <a:t>  Bananas, Goldfish &amp; Water</a:t>
                      </a:r>
                    </a:p>
                    <a:p>
                      <a:endParaRPr lang="en-US" sz="1050" b="0" baseline="0" dirty="0" smtClean="0"/>
                    </a:p>
                    <a:p>
                      <a:endParaRPr lang="en-US" sz="1050" b="0" baseline="0" dirty="0" smtClean="0"/>
                    </a:p>
                    <a:p>
                      <a:r>
                        <a:rPr lang="en-US" sz="1050" b="0" baseline="0" dirty="0" smtClean="0"/>
                        <a:t>PM:  </a:t>
                      </a:r>
                      <a:r>
                        <a:rPr lang="en-US" sz="1050" b="0" baseline="0" dirty="0" err="1" smtClean="0"/>
                        <a:t>Cheez</a:t>
                      </a:r>
                      <a:r>
                        <a:rPr lang="en-US" sz="1050" b="0" baseline="0" dirty="0" smtClean="0"/>
                        <a:t>-its, </a:t>
                      </a:r>
                    </a:p>
                    <a:p>
                      <a:r>
                        <a:rPr lang="en-US" sz="1050" b="0" baseline="0" dirty="0" smtClean="0"/>
                        <a:t>Craisins,&amp; </a:t>
                      </a:r>
                      <a:r>
                        <a:rPr lang="en-US" sz="1050" b="0" baseline="0" dirty="0" smtClean="0"/>
                        <a:t>Water  </a:t>
                      </a:r>
                      <a:endParaRPr lang="en-US" sz="1050" b="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57580"/>
            <a:ext cx="1433206" cy="7924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36564</TotalTime>
  <Words>438</Words>
  <Application>Microsoft Office PowerPoint</Application>
  <PresentationFormat>On-screen Show (4:3)</PresentationFormat>
  <Paragraphs>101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March 2020  Snack Schedule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Snack Schedule</dc:title>
  <dc:creator>Valued Acer Customer</dc:creator>
  <cp:lastModifiedBy>WB Academy</cp:lastModifiedBy>
  <cp:revision>278</cp:revision>
  <cp:lastPrinted>2019-02-26T19:20:25Z</cp:lastPrinted>
  <dcterms:created xsi:type="dcterms:W3CDTF">2011-06-20T02:39:45Z</dcterms:created>
  <dcterms:modified xsi:type="dcterms:W3CDTF">2020-02-19T17:00:44Z</dcterms:modified>
</cp:coreProperties>
</file>