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99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778" autoAdjust="0"/>
  </p:normalViewPr>
  <p:slideViewPr>
    <p:cSldViewPr snapToGrid="0">
      <p:cViewPr>
        <p:scale>
          <a:sx n="113" d="100"/>
          <a:sy n="113" d="100"/>
        </p:scale>
        <p:origin x="-154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443AA0AF-335B-49B7-A6BE-59439125550A}" type="datetimeFigureOut">
              <a:rPr lang="en-US" smtClean="0"/>
              <a:pPr/>
              <a:t>6/5/2019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3" rIns="93166" bIns="4658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6" tIns="46583" rIns="93166" bIns="4658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D4922F36-E786-4467-853C-E9EFC38B7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734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22F36-E786-4467-853C-E9EFC38B787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46E1-E20F-4103-9AEE-FAAB8FFD046D}" type="datetimeFigureOut">
              <a:rPr lang="en-US" smtClean="0"/>
              <a:pPr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F882-B501-4A93-9CBE-E910CD3CF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46E1-E20F-4103-9AEE-FAAB8FFD046D}" type="datetimeFigureOut">
              <a:rPr lang="en-US" smtClean="0"/>
              <a:pPr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F882-B501-4A93-9CBE-E910CD3CF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46E1-E20F-4103-9AEE-FAAB8FFD046D}" type="datetimeFigureOut">
              <a:rPr lang="en-US" smtClean="0"/>
              <a:pPr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F882-B501-4A93-9CBE-E910CD3CF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46E1-E20F-4103-9AEE-FAAB8FFD046D}" type="datetimeFigureOut">
              <a:rPr lang="en-US" smtClean="0"/>
              <a:pPr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F882-B501-4A93-9CBE-E910CD3CF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46E1-E20F-4103-9AEE-FAAB8FFD046D}" type="datetimeFigureOut">
              <a:rPr lang="en-US" smtClean="0"/>
              <a:pPr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F882-B501-4A93-9CBE-E910CD3CF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46E1-E20F-4103-9AEE-FAAB8FFD046D}" type="datetimeFigureOut">
              <a:rPr lang="en-US" smtClean="0"/>
              <a:pPr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F882-B501-4A93-9CBE-E910CD3CF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46E1-E20F-4103-9AEE-FAAB8FFD046D}" type="datetimeFigureOut">
              <a:rPr lang="en-US" smtClean="0"/>
              <a:pPr/>
              <a:t>6/5/2019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F882-B501-4A93-9CBE-E910CD3CF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46E1-E20F-4103-9AEE-FAAB8FFD046D}" type="datetimeFigureOut">
              <a:rPr lang="en-US" smtClean="0"/>
              <a:pPr/>
              <a:t>6/5/2019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F882-B501-4A93-9CBE-E910CD3CF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46E1-E20F-4103-9AEE-FAAB8FFD046D}" type="datetimeFigureOut">
              <a:rPr lang="en-US" smtClean="0"/>
              <a:pPr/>
              <a:t>6/5/2019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F882-B501-4A93-9CBE-E910CD3CF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46E1-E20F-4103-9AEE-FAAB8FFD046D}" type="datetimeFigureOut">
              <a:rPr lang="en-US" smtClean="0"/>
              <a:pPr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F882-B501-4A93-9CBE-E910CD3CF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46E1-E20F-4103-9AEE-FAAB8FFD046D}" type="datetimeFigureOut">
              <a:rPr lang="en-US" smtClean="0"/>
              <a:pPr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F882-B501-4A93-9CBE-E910CD3CF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046E1-E20F-4103-9AEE-FAAB8FFD046D}" type="datetimeFigureOut">
              <a:rPr lang="en-US" smtClean="0"/>
              <a:pPr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FF882-B501-4A93-9CBE-E910CD3CF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985410"/>
              </p:ext>
            </p:extLst>
          </p:nvPr>
        </p:nvGraphicFramePr>
        <p:xfrm>
          <a:off x="0" y="1165016"/>
          <a:ext cx="9144000" cy="5719831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{69C7853C-536D-4A76-A0AE-DD22124D55A5}</a:tableStyleId>
              </a:tblPr>
              <a:tblGrid>
                <a:gridCol w="1230104"/>
                <a:gridCol w="1197001"/>
                <a:gridCol w="1264324"/>
                <a:gridCol w="1510754"/>
                <a:gridCol w="1464173"/>
                <a:gridCol w="1358735"/>
                <a:gridCol w="1118909"/>
              </a:tblGrid>
              <a:tr h="20061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</a:rPr>
                        <a:t>SUNDAY  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</a:rPr>
                        <a:t>MONDAY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</a:rPr>
                        <a:t>TUESDAY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</a:rPr>
                        <a:t>WEDNESDAY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</a:rPr>
                        <a:t>THURSDAY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</a:rPr>
                        <a:t>FRIDAY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</a:rPr>
                        <a:t>SATURDAY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</a:tr>
              <a:tr h="126557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u="none" strike="noStrike" dirty="0" smtClean="0">
                          <a:latin typeface="+mj-lt"/>
                        </a:rPr>
                        <a:t>2</a:t>
                      </a:r>
                    </a:p>
                    <a:p>
                      <a:pPr algn="ctr" rtl="0" fontAlgn="t"/>
                      <a:endParaRPr lang="en-US" sz="1300" b="1" u="none" strike="noStrike" dirty="0" smtClean="0">
                        <a:latin typeface="+mj-lt"/>
                      </a:endParaRPr>
                    </a:p>
                  </a:txBody>
                  <a:tcPr marL="7697" marR="7697" marT="7697" marB="0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u="none" strike="noStrike" dirty="0" smtClean="0">
                          <a:latin typeface="+mj-lt"/>
                        </a:rPr>
                        <a:t>3</a:t>
                      </a:r>
                    </a:p>
                  </a:txBody>
                  <a:tcPr marL="7697" marR="7697" marT="7697" marB="0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u="none" strike="noStrike" dirty="0" smtClean="0">
                          <a:latin typeface="+mj-lt"/>
                        </a:rPr>
                        <a:t>4 </a:t>
                      </a:r>
                    </a:p>
                    <a:p>
                      <a:pPr algn="ctr" rtl="0" fontAlgn="t"/>
                      <a:r>
                        <a:rPr lang="en-US" sz="1300" b="0" u="none" strike="noStrike" dirty="0" smtClean="0">
                          <a:latin typeface="+mj-lt"/>
                        </a:rPr>
                        <a:t>Kiddie Cruise </a:t>
                      </a:r>
                    </a:p>
                    <a:p>
                      <a:pPr algn="ctr" rtl="0" fontAlgn="t"/>
                      <a:r>
                        <a:rPr lang="en-US" sz="1300" b="0" u="none" strike="noStrike" baseline="0" dirty="0" smtClean="0">
                          <a:latin typeface="+mj-lt"/>
                        </a:rPr>
                        <a:t>For Kindergarten Graduation 10AM</a:t>
                      </a:r>
                    </a:p>
                    <a:p>
                      <a:pPr algn="ctr" rtl="0" fontAlgn="t"/>
                      <a:endParaRPr lang="en-US" sz="1300" b="0" u="none" strike="noStrike" baseline="0" dirty="0" smtClean="0">
                        <a:latin typeface="+mj-lt"/>
                      </a:endParaRPr>
                    </a:p>
                    <a:p>
                      <a:pPr algn="ctr" rtl="0" fontAlgn="t"/>
                      <a:r>
                        <a:rPr lang="en-US" sz="1300" b="0" u="none" strike="noStrike" baseline="0" dirty="0" smtClean="0">
                          <a:latin typeface="+mj-lt"/>
                        </a:rPr>
                        <a:t>Donuts for Dad T/TH 7-9AM</a:t>
                      </a:r>
                    </a:p>
                  </a:txBody>
                  <a:tcPr marL="7697" marR="7697" marT="7697" marB="0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u="none" strike="noStrike" dirty="0" smtClean="0">
                          <a:latin typeface="+mj-lt"/>
                        </a:rPr>
                        <a:t>5</a:t>
                      </a:r>
                    </a:p>
                    <a:p>
                      <a:pPr algn="ctr" rtl="0" fontAlgn="t"/>
                      <a:r>
                        <a:rPr lang="en-US" sz="1300" b="0" u="none" strike="noStrike" baseline="0" dirty="0" smtClean="0">
                          <a:latin typeface="+mj-lt"/>
                        </a:rPr>
                        <a:t>  Donuts for Dad</a:t>
                      </a:r>
                      <a:endParaRPr lang="en-US" sz="1300" b="0" u="none" strike="noStrike" dirty="0" smtClean="0">
                        <a:latin typeface="+mj-lt"/>
                      </a:endParaRPr>
                    </a:p>
                    <a:p>
                      <a:pPr algn="ctr" rtl="0" fontAlgn="t"/>
                      <a:r>
                        <a:rPr lang="en-US" sz="1300" b="0" u="none" strike="noStrike" dirty="0" smtClean="0">
                          <a:latin typeface="+mj-lt"/>
                        </a:rPr>
                        <a:t>   7AM-9AM</a:t>
                      </a:r>
                    </a:p>
                  </a:txBody>
                  <a:tcPr marL="7697" marR="7697" marT="7697" marB="0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u="none" strike="noStrike" dirty="0" smtClean="0">
                          <a:latin typeface="+mj-lt"/>
                        </a:rPr>
                        <a:t>6</a:t>
                      </a:r>
                    </a:p>
                  </a:txBody>
                  <a:tcPr marL="7697" marR="7697" marT="7697" marB="0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u="none" strike="noStrike" dirty="0" smtClean="0">
                          <a:latin typeface="+mj-lt"/>
                        </a:rPr>
                        <a:t>7</a:t>
                      </a:r>
                    </a:p>
                    <a:p>
                      <a:pPr algn="ctr" rtl="0" fontAlgn="t"/>
                      <a:r>
                        <a:rPr lang="en-US" sz="1300" b="0" u="none" strike="noStrike" dirty="0" smtClean="0">
                          <a:latin typeface="+mj-lt"/>
                        </a:rPr>
                        <a:t>PK4 Graduation 10AM</a:t>
                      </a:r>
                      <a:r>
                        <a:rPr lang="en-US" sz="1300" b="0" u="none" strike="noStrike" baseline="0" dirty="0" smtClean="0">
                          <a:latin typeface="+mj-lt"/>
                        </a:rPr>
                        <a:t> at Westside Church</a:t>
                      </a:r>
                    </a:p>
                    <a:p>
                      <a:pPr algn="ctr" rtl="0" fontAlgn="t"/>
                      <a:endParaRPr lang="en-US" sz="1300" b="0" u="none" strike="noStrike" baseline="0" dirty="0" smtClean="0">
                        <a:latin typeface="+mj-lt"/>
                      </a:endParaRPr>
                    </a:p>
                    <a:p>
                      <a:pPr algn="ctr" rtl="0" fontAlgn="t"/>
                      <a:r>
                        <a:rPr lang="en-US" sz="1300" b="0" u="none" strike="noStrike" baseline="0" dirty="0" smtClean="0">
                          <a:latin typeface="+mj-lt"/>
                        </a:rPr>
                        <a:t> PK4 Bowling party 11:30-1:30PM</a:t>
                      </a:r>
                      <a:endParaRPr lang="en-US" sz="1300" b="0" u="none" strike="noStrike" dirty="0" smtClean="0">
                        <a:latin typeface="+mj-lt"/>
                      </a:endParaRPr>
                    </a:p>
                  </a:txBody>
                  <a:tcPr marL="7697" marR="7697" marT="7697" marB="0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u="none" strike="noStrike" dirty="0" smtClean="0">
                          <a:latin typeface="+mj-lt"/>
                        </a:rPr>
                        <a:t>8</a:t>
                      </a:r>
                    </a:p>
                    <a:p>
                      <a:pPr algn="l" rtl="0" fontAlgn="t"/>
                      <a:r>
                        <a:rPr lang="en-US" sz="1300" b="1" u="none" strike="noStrike" baseline="0" dirty="0" smtClean="0">
                          <a:latin typeface="+mj-lt"/>
                        </a:rPr>
                        <a:t>  </a:t>
                      </a:r>
                      <a:endParaRPr lang="en-US" sz="1300" b="1" u="none" strike="noStrike" dirty="0" smtClean="0">
                        <a:latin typeface="+mj-lt"/>
                      </a:endParaRPr>
                    </a:p>
                    <a:p>
                      <a:pPr algn="l" rtl="0" fontAlgn="t"/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97" marR="7697" marT="7697" marB="0">
                    <a:noFill/>
                  </a:tcPr>
                </a:tc>
              </a:tr>
              <a:tr h="180496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u="none" strike="noStrike" dirty="0" smtClean="0">
                          <a:latin typeface="+mn-lt"/>
                        </a:rPr>
                        <a:t>9</a:t>
                      </a:r>
                    </a:p>
                  </a:txBody>
                  <a:tcPr marL="7697" marR="7697" marT="7697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u="none" strike="noStrike" dirty="0" smtClean="0">
                          <a:latin typeface="+mn-lt"/>
                        </a:rPr>
                        <a:t>10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u="none" strike="noStrike" dirty="0" smtClean="0">
                          <a:latin typeface="+mn-lt"/>
                        </a:rPr>
                        <a:t>Summer Camp Meet and Greet 5:30 to 6:00PM</a:t>
                      </a:r>
                    </a:p>
                  </a:txBody>
                  <a:tcPr marL="7697" marR="7697" marT="7697" marB="0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u="none" strike="noStrike" dirty="0" smtClean="0">
                          <a:latin typeface="+mn-lt"/>
                        </a:rPr>
                        <a:t>11</a:t>
                      </a:r>
                    </a:p>
                    <a:p>
                      <a:pPr algn="ctr" rtl="0" fontAlgn="t"/>
                      <a:endParaRPr lang="en-US" sz="1300" b="1" u="none" strike="noStrike" baseline="0" dirty="0" smtClean="0">
                        <a:latin typeface="+mn-lt"/>
                      </a:endParaRPr>
                    </a:p>
                  </a:txBody>
                  <a:tcPr marL="7697" marR="7697" marT="7697" marB="0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u="none" strike="noStrike" dirty="0" smtClean="0">
                          <a:latin typeface="+mn-lt"/>
                        </a:rPr>
                        <a:t>12    </a:t>
                      </a:r>
                    </a:p>
                    <a:p>
                      <a:pPr algn="l" rtl="0" fontAlgn="t"/>
                      <a:r>
                        <a:rPr lang="en-US" sz="1300" b="0" u="none" strike="noStrike" dirty="0" smtClean="0">
                          <a:latin typeface="+mn-lt"/>
                        </a:rPr>
                        <a:t>  </a:t>
                      </a:r>
                      <a:r>
                        <a:rPr lang="en-US" sz="1200" b="0" u="none" strike="noStrike" dirty="0" smtClean="0">
                          <a:latin typeface="+mn-lt"/>
                        </a:rPr>
                        <a:t>PK 3- Ms.</a:t>
                      </a:r>
                      <a:r>
                        <a:rPr lang="en-US" sz="1200" b="0" u="none" strike="noStrike" baseline="0" dirty="0" smtClean="0">
                          <a:latin typeface="+mn-lt"/>
                        </a:rPr>
                        <a:t> Juliet’s Party</a:t>
                      </a:r>
                    </a:p>
                    <a:p>
                      <a:pPr algn="ctr" rtl="0" fontAlgn="t"/>
                      <a:r>
                        <a:rPr lang="en-US" sz="1200" b="0" u="none" strike="noStrike" baseline="0" dirty="0" smtClean="0">
                          <a:latin typeface="+mn-lt"/>
                        </a:rPr>
                        <a:t>PK 3- Ms. Carol’s Party</a:t>
                      </a:r>
                    </a:p>
                    <a:p>
                      <a:pPr algn="ctr" rtl="0" fontAlgn="t"/>
                      <a:r>
                        <a:rPr lang="en-US" sz="1200" b="0" u="none" strike="noStrike" baseline="0" dirty="0" smtClean="0">
                          <a:latin typeface="+mn-lt"/>
                        </a:rPr>
                        <a:t>PK 3- Ms. Rosalyn’s Party</a:t>
                      </a:r>
                    </a:p>
                    <a:p>
                      <a:pPr algn="ctr" rtl="0" fontAlgn="t"/>
                      <a:r>
                        <a:rPr lang="en-US" sz="1200" b="0" u="none" strike="noStrike" baseline="0" dirty="0" smtClean="0">
                          <a:latin typeface="+mn-lt"/>
                        </a:rPr>
                        <a:t>PK 2 Miss Louisa’s Party</a:t>
                      </a:r>
                      <a:endParaRPr lang="en-US" sz="1200" b="0" u="none" strike="noStrike" dirty="0" smtClean="0">
                        <a:latin typeface="+mn-lt"/>
                      </a:endParaRPr>
                    </a:p>
                  </a:txBody>
                  <a:tcPr marL="7697" marR="7697" marT="7697" marB="0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</a:t>
                      </a:r>
                    </a:p>
                    <a:p>
                      <a:pPr algn="ctr" rtl="0" fontAlgn="t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Last Day of School</a:t>
                      </a:r>
                    </a:p>
                    <a:p>
                      <a:pPr algn="ctr" rtl="0" fontAlgn="t"/>
                      <a:endParaRPr lang="en-US" sz="13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rtl="0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PK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2- Ms. Juliet's Party</a:t>
                      </a:r>
                    </a:p>
                    <a:p>
                      <a:pPr algn="ctr" rtl="0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PK 4- Ms.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Jennifer’s Party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rtl="0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PK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4 – Ms. </a:t>
                      </a:r>
                      <a:r>
                        <a:rPr lang="en-US" sz="12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</a:rPr>
                        <a:t>Victoria’s Party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rtl="0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K-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Ms. Sunshine’s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Party</a:t>
                      </a:r>
                    </a:p>
                    <a:p>
                      <a:pPr algn="ctr" rtl="0" fontAlgn="t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rtl="0" fontAlgn="t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n-US" sz="1300" b="1" i="0" u="none" strike="noStrike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97" marR="7697" marT="7697" marB="0"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 rtl="0" fontAlgn="t">
                        <a:buNone/>
                      </a:pPr>
                      <a:r>
                        <a:rPr lang="en-US" sz="1300" b="0" u="none" strike="noStrike" baseline="0" dirty="0" smtClean="0">
                          <a:latin typeface="+mn-lt"/>
                        </a:rPr>
                        <a:t>14</a:t>
                      </a:r>
                    </a:p>
                    <a:p>
                      <a:pPr marL="342900" indent="-342900" algn="ctr" rtl="0" fontAlgn="t">
                        <a:buNone/>
                      </a:pPr>
                      <a:r>
                        <a:rPr lang="en-US" sz="1300" b="0" u="none" strike="noStrike" baseline="0" dirty="0" smtClean="0">
                          <a:latin typeface="+mn-lt"/>
                        </a:rPr>
                        <a:t>.</a:t>
                      </a:r>
                    </a:p>
                    <a:p>
                      <a:pPr marL="342900" indent="-342900" algn="ctr" rtl="0" fontAlgn="t">
                        <a:buNone/>
                      </a:pPr>
                      <a:r>
                        <a:rPr lang="en-US" sz="1300" b="0" u="none" strike="noStrike" baseline="0" dirty="0" smtClean="0">
                          <a:latin typeface="+mn-lt"/>
                        </a:rPr>
                        <a:t>WBA Closed for</a:t>
                      </a:r>
                    </a:p>
                    <a:p>
                      <a:pPr marL="342900" indent="-342900" algn="ctr" rtl="0" fontAlgn="t">
                        <a:buNone/>
                      </a:pPr>
                      <a:r>
                        <a:rPr lang="en-US" sz="1300" b="0" u="none" strike="noStrike" baseline="0" dirty="0" smtClean="0">
                          <a:latin typeface="+mn-lt"/>
                        </a:rPr>
                        <a:t>Summer Camp</a:t>
                      </a:r>
                    </a:p>
                    <a:p>
                      <a:pPr marL="342900" indent="-342900" algn="ctr" rtl="0" fontAlgn="t">
                        <a:buNone/>
                      </a:pPr>
                      <a:r>
                        <a:rPr lang="en-US" sz="1300" b="0" u="none" strike="noStrike" baseline="0" dirty="0" smtClean="0">
                          <a:latin typeface="+mn-lt"/>
                        </a:rPr>
                        <a:t> Prep</a:t>
                      </a:r>
                    </a:p>
                    <a:p>
                      <a:pPr marL="342900" indent="-342900" algn="l" rtl="0" fontAlgn="t">
                        <a:buNone/>
                      </a:pPr>
                      <a:endParaRPr lang="en-US" sz="1300" b="1" u="none" strike="noStrike" dirty="0" smtClean="0">
                        <a:latin typeface="+mn-lt"/>
                      </a:endParaRPr>
                    </a:p>
                  </a:txBody>
                  <a:tcPr marL="7697" marR="7697" marT="7697" marB="0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u="none" strike="noStrike" dirty="0" smtClean="0"/>
                        <a:t>15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>
                    <a:noFill/>
                  </a:tcPr>
                </a:tc>
              </a:tr>
              <a:tr h="101195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i="1" u="none" strike="noStrike" dirty="0" smtClean="0">
                          <a:latin typeface="+mn-lt"/>
                        </a:rPr>
                        <a:t>16</a:t>
                      </a:r>
                    </a:p>
                    <a:p>
                      <a:pPr algn="ctr" rtl="0" fontAlgn="t"/>
                      <a:endParaRPr lang="en-US" sz="1300" b="0" i="1" u="none" strike="noStrike" dirty="0" smtClean="0">
                        <a:latin typeface="+mn-lt"/>
                      </a:endParaRPr>
                    </a:p>
                  </a:txBody>
                  <a:tcPr marL="7697" marR="7697" marT="7697" marB="0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L="7697" marR="7697" marT="7697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L="7697" marR="7697" marT="7697" marB="0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u="none" strike="noStrike" dirty="0" smtClean="0">
                          <a:latin typeface="+mn-lt"/>
                        </a:rPr>
                        <a:t>19</a:t>
                      </a:r>
                    </a:p>
                    <a:p>
                      <a:pPr algn="ctr" rtl="0" fontAlgn="t"/>
                      <a:r>
                        <a:rPr lang="en-US" sz="1300" b="0" u="none" strike="noStrike" dirty="0" smtClean="0">
                          <a:latin typeface="+mn-lt"/>
                        </a:rPr>
                        <a:t> </a:t>
                      </a:r>
                    </a:p>
                  </a:txBody>
                  <a:tcPr marL="7697" marR="7697" marT="7697" marB="0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L="7697" marR="7697" marT="7697" marB="0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  <a:p>
                      <a:pPr algn="l" rtl="0" fontAlgn="t"/>
                      <a:r>
                        <a:rPr lang="en-US" sz="1300" b="1" i="0" u="none" strike="noStrike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en-US" sz="13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697" marR="7697" marT="7697" marB="0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22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97" marR="7697" marT="7697" marB="0">
                    <a:noFill/>
                  </a:tcPr>
                </a:tc>
              </a:tr>
              <a:tr h="101195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i="1" u="none" strike="noStrike" dirty="0" smtClean="0">
                          <a:latin typeface="+mn-lt"/>
                        </a:rPr>
                        <a:t>23</a:t>
                      </a:r>
                    </a:p>
                  </a:txBody>
                  <a:tcPr marL="7697" marR="7697" marT="7697" marB="0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L="7697" marR="7697" marT="7697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L="7697" marR="7697" marT="7697" marB="0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u="none" strike="noStrike" dirty="0" smtClean="0">
                          <a:latin typeface="+mn-lt"/>
                        </a:rPr>
                        <a:t>26</a:t>
                      </a:r>
                    </a:p>
                    <a:p>
                      <a:pPr algn="ctr" rtl="0" fontAlgn="t"/>
                      <a:endParaRPr lang="en-US" sz="1300" b="0" u="none" strike="noStrike" dirty="0" smtClean="0">
                        <a:latin typeface="+mn-lt"/>
                      </a:endParaRPr>
                    </a:p>
                  </a:txBody>
                  <a:tcPr marL="7697" marR="7697" marT="7697" marB="0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L="7697" marR="7697" marT="7697" marB="0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</a:p>
                    <a:p>
                      <a:pPr algn="l" rtl="0" fontAlgn="t"/>
                      <a:endParaRPr lang="en-US" sz="13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697" marR="7697" marT="7697" marB="0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29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97" marR="7697" marT="7697" marB="0">
                    <a:noFill/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2624667" y="241684"/>
            <a:ext cx="4205326" cy="923330"/>
          </a:xfrm>
          <a:prstGeom prst="rect">
            <a:avLst/>
          </a:prstGeom>
          <a:solidFill>
            <a:srgbClr val="FF3399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June 2019 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 descr="http://www.westernbranchacademy.com/Western-Branch-Academy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3600" y="297730"/>
            <a:ext cx="1595846" cy="811238"/>
          </a:xfrm>
          <a:prstGeom prst="rect">
            <a:avLst/>
          </a:prstGeom>
          <a:noFill/>
        </p:spPr>
      </p:pic>
      <p:pic>
        <p:nvPicPr>
          <p:cNvPr id="1027" name="Picture 3" descr="C:\Users\WB Academy\AppData\Local\Microsoft\Windows\INetCache\IE\RJJOXJ0L\768px-Emoji_u1f349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93" y="102831"/>
            <a:ext cx="1006137" cy="100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WB Academy\AppData\Local\Microsoft\Windows\INetCache\IE\RJJOXJ0L\giphy[1].gif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5532" y="1955595"/>
            <a:ext cx="802217" cy="802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WB Academy\AppData\Local\Microsoft\Windows\INetCache\IE\AZ59T8X3\graduationbluergb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922" y="1648679"/>
            <a:ext cx="846667" cy="84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WB Academy\AppData\Local\Microsoft\Windows\INetCache\IE\AZ59T8X3\graduationbluergb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975" y="1712587"/>
            <a:ext cx="858958" cy="858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WB Academy\AppData\Local\Microsoft\Windows\INetCache\IE\JQWSL0I0\cat_hat_by_2hello2-d32lile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745" y="4021664"/>
            <a:ext cx="537023" cy="567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ptember 2009 US Calenda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September 2009 US Calendar</Template>
  <TotalTime>0</TotalTime>
  <Words>138</Words>
  <Application>Microsoft Office PowerPoint</Application>
  <PresentationFormat>On-screen Show (4:3)</PresentationFormat>
  <Paragraphs>66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September 2009 US Calendar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2009-09-02T03:17:29Z</dcterms:created>
  <dcterms:modified xsi:type="dcterms:W3CDTF">2019-06-05T16:49:04Z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TC300057601033</vt:lpwstr>
  </property>
</Properties>
</file>