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10400" cy="9396413"/>
  <p:defaultTextStyle>
    <a:defPPr>
      <a:defRPr lang="en-US"/>
    </a:defPPr>
    <a:lvl1pPr marL="0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9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8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77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37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97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56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15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74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1" d="100"/>
          <a:sy n="121" d="100"/>
        </p:scale>
        <p:origin x="-582" y="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3037841" cy="469821"/>
          </a:xfrm>
          <a:prstGeom prst="rect">
            <a:avLst/>
          </a:prstGeom>
        </p:spPr>
        <p:txBody>
          <a:bodyPr vert="horz" lIns="93144" tIns="46573" rIns="93144" bIns="4657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1" y="4"/>
            <a:ext cx="3037841" cy="469821"/>
          </a:xfrm>
          <a:prstGeom prst="rect">
            <a:avLst/>
          </a:prstGeom>
        </p:spPr>
        <p:txBody>
          <a:bodyPr vert="horz" lIns="93144" tIns="46573" rIns="93144" bIns="46573" rtlCol="0"/>
          <a:lstStyle>
            <a:lvl1pPr algn="r">
              <a:defRPr sz="1200"/>
            </a:lvl1pPr>
          </a:lstStyle>
          <a:p>
            <a:fld id="{D68D01EE-4F61-4FFF-B155-B25455C42277}" type="datetimeFigureOut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704850"/>
            <a:ext cx="4695825" cy="3522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44" tIns="46573" rIns="93144" bIns="4657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63297"/>
            <a:ext cx="5608320" cy="4228386"/>
          </a:xfrm>
          <a:prstGeom prst="rect">
            <a:avLst/>
          </a:prstGeom>
        </p:spPr>
        <p:txBody>
          <a:bodyPr vert="horz" lIns="93144" tIns="46573" rIns="93144" bIns="4657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924965"/>
            <a:ext cx="3037841" cy="469821"/>
          </a:xfrm>
          <a:prstGeom prst="rect">
            <a:avLst/>
          </a:prstGeom>
        </p:spPr>
        <p:txBody>
          <a:bodyPr vert="horz" lIns="93144" tIns="46573" rIns="93144" bIns="4657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1" y="8924965"/>
            <a:ext cx="3037841" cy="469821"/>
          </a:xfrm>
          <a:prstGeom prst="rect">
            <a:avLst/>
          </a:prstGeom>
        </p:spPr>
        <p:txBody>
          <a:bodyPr vert="horz" lIns="93144" tIns="46573" rIns="93144" bIns="46573" rtlCol="0" anchor="b"/>
          <a:lstStyle>
            <a:lvl1pPr algn="r">
              <a:defRPr sz="1200"/>
            </a:lvl1pPr>
          </a:lstStyle>
          <a:p>
            <a:fld id="{2B13600A-6D0E-4A45-8B8A-4C51701E9E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144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9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8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77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37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97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56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15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74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7288" y="704850"/>
            <a:ext cx="4695825" cy="35226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3600A-6D0E-4A45-8B8A-4C51701E9E0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4E06-B5FA-483A-8E6A-E123C1AFB8CD}" type="datetimeFigureOut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63DF-9E6F-4974-B990-CAB3B2DD0B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4E06-B5FA-483A-8E6A-E123C1AFB8CD}" type="datetimeFigureOut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63DF-9E6F-4974-B990-CAB3B2DD0B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4E06-B5FA-483A-8E6A-E123C1AFB8CD}" type="datetimeFigureOut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63DF-9E6F-4974-B990-CAB3B2DD0B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4E06-B5FA-483A-8E6A-E123C1AFB8CD}" type="datetimeFigureOut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63DF-9E6F-4974-B990-CAB3B2DD0B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4E06-B5FA-483A-8E6A-E123C1AFB8CD}" type="datetimeFigureOut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63DF-9E6F-4974-B990-CAB3B2DD0B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4E06-B5FA-483A-8E6A-E123C1AFB8CD}" type="datetimeFigureOut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63DF-9E6F-4974-B990-CAB3B2DD0B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9" indent="0">
              <a:buNone/>
              <a:defRPr sz="2000" b="1"/>
            </a:lvl2pPr>
            <a:lvl3pPr marL="914318" indent="0">
              <a:buNone/>
              <a:defRPr sz="1800" b="1"/>
            </a:lvl3pPr>
            <a:lvl4pPr marL="1371477" indent="0">
              <a:buNone/>
              <a:defRPr sz="1600" b="1"/>
            </a:lvl4pPr>
            <a:lvl5pPr marL="1828637" indent="0">
              <a:buNone/>
              <a:defRPr sz="1600" b="1"/>
            </a:lvl5pPr>
            <a:lvl6pPr marL="2285797" indent="0">
              <a:buNone/>
              <a:defRPr sz="1600" b="1"/>
            </a:lvl6pPr>
            <a:lvl7pPr marL="2742956" indent="0">
              <a:buNone/>
              <a:defRPr sz="1600" b="1"/>
            </a:lvl7pPr>
            <a:lvl8pPr marL="3200115" indent="0">
              <a:buNone/>
              <a:defRPr sz="1600" b="1"/>
            </a:lvl8pPr>
            <a:lvl9pPr marL="365727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9" indent="0">
              <a:buNone/>
              <a:defRPr sz="2000" b="1"/>
            </a:lvl2pPr>
            <a:lvl3pPr marL="914318" indent="0">
              <a:buNone/>
              <a:defRPr sz="1800" b="1"/>
            </a:lvl3pPr>
            <a:lvl4pPr marL="1371477" indent="0">
              <a:buNone/>
              <a:defRPr sz="1600" b="1"/>
            </a:lvl4pPr>
            <a:lvl5pPr marL="1828637" indent="0">
              <a:buNone/>
              <a:defRPr sz="1600" b="1"/>
            </a:lvl5pPr>
            <a:lvl6pPr marL="2285797" indent="0">
              <a:buNone/>
              <a:defRPr sz="1600" b="1"/>
            </a:lvl6pPr>
            <a:lvl7pPr marL="2742956" indent="0">
              <a:buNone/>
              <a:defRPr sz="1600" b="1"/>
            </a:lvl7pPr>
            <a:lvl8pPr marL="3200115" indent="0">
              <a:buNone/>
              <a:defRPr sz="1600" b="1"/>
            </a:lvl8pPr>
            <a:lvl9pPr marL="365727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4E06-B5FA-483A-8E6A-E123C1AFB8CD}" type="datetimeFigureOut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63DF-9E6F-4974-B990-CAB3B2DD0B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4E06-B5FA-483A-8E6A-E123C1AFB8CD}" type="datetimeFigureOut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63DF-9E6F-4974-B990-CAB3B2DD0B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4E06-B5FA-483A-8E6A-E123C1AFB8CD}" type="datetimeFigureOut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63DF-9E6F-4974-B990-CAB3B2DD0B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9" indent="0">
              <a:buNone/>
              <a:defRPr sz="1200"/>
            </a:lvl2pPr>
            <a:lvl3pPr marL="914318" indent="0">
              <a:buNone/>
              <a:defRPr sz="1000"/>
            </a:lvl3pPr>
            <a:lvl4pPr marL="1371477" indent="0">
              <a:buNone/>
              <a:defRPr sz="900"/>
            </a:lvl4pPr>
            <a:lvl5pPr marL="1828637" indent="0">
              <a:buNone/>
              <a:defRPr sz="900"/>
            </a:lvl5pPr>
            <a:lvl6pPr marL="2285797" indent="0">
              <a:buNone/>
              <a:defRPr sz="900"/>
            </a:lvl6pPr>
            <a:lvl7pPr marL="2742956" indent="0">
              <a:buNone/>
              <a:defRPr sz="900"/>
            </a:lvl7pPr>
            <a:lvl8pPr marL="3200115" indent="0">
              <a:buNone/>
              <a:defRPr sz="900"/>
            </a:lvl8pPr>
            <a:lvl9pPr marL="365727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4E06-B5FA-483A-8E6A-E123C1AFB8CD}" type="datetimeFigureOut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63DF-9E6F-4974-B990-CAB3B2DD0B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9" indent="0">
              <a:buNone/>
              <a:defRPr sz="2800"/>
            </a:lvl2pPr>
            <a:lvl3pPr marL="914318" indent="0">
              <a:buNone/>
              <a:defRPr sz="2400"/>
            </a:lvl3pPr>
            <a:lvl4pPr marL="1371477" indent="0">
              <a:buNone/>
              <a:defRPr sz="2000"/>
            </a:lvl4pPr>
            <a:lvl5pPr marL="1828637" indent="0">
              <a:buNone/>
              <a:defRPr sz="2000"/>
            </a:lvl5pPr>
            <a:lvl6pPr marL="2285797" indent="0">
              <a:buNone/>
              <a:defRPr sz="2000"/>
            </a:lvl6pPr>
            <a:lvl7pPr marL="2742956" indent="0">
              <a:buNone/>
              <a:defRPr sz="2000"/>
            </a:lvl7pPr>
            <a:lvl8pPr marL="3200115" indent="0">
              <a:buNone/>
              <a:defRPr sz="2000"/>
            </a:lvl8pPr>
            <a:lvl9pPr marL="3657274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9" indent="0">
              <a:buNone/>
              <a:defRPr sz="1200"/>
            </a:lvl2pPr>
            <a:lvl3pPr marL="914318" indent="0">
              <a:buNone/>
              <a:defRPr sz="1000"/>
            </a:lvl3pPr>
            <a:lvl4pPr marL="1371477" indent="0">
              <a:buNone/>
              <a:defRPr sz="900"/>
            </a:lvl4pPr>
            <a:lvl5pPr marL="1828637" indent="0">
              <a:buNone/>
              <a:defRPr sz="900"/>
            </a:lvl5pPr>
            <a:lvl6pPr marL="2285797" indent="0">
              <a:buNone/>
              <a:defRPr sz="900"/>
            </a:lvl6pPr>
            <a:lvl7pPr marL="2742956" indent="0">
              <a:buNone/>
              <a:defRPr sz="900"/>
            </a:lvl7pPr>
            <a:lvl8pPr marL="3200115" indent="0">
              <a:buNone/>
              <a:defRPr sz="900"/>
            </a:lvl8pPr>
            <a:lvl9pPr marL="365727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4E06-B5FA-483A-8E6A-E123C1AFB8CD}" type="datetimeFigureOut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63DF-9E6F-4974-B990-CAB3B2DD0B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2" tIns="45716" rIns="91432" bIns="4571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F4E06-B5FA-483A-8E6A-E123C1AFB8CD}" type="datetimeFigureOut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263DF-9E6F-4974-B990-CAB3B2DD0B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1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0" indent="-342870" algn="l" defTabSz="91431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3" indent="-285724" algn="l" defTabSz="91431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98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57" indent="-228580" algn="l" defTabSz="91431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17" indent="-228580" algn="l" defTabSz="91431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76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35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95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54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9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8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6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5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4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590800" y="0"/>
            <a:ext cx="5410200" cy="9144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November/December</a:t>
            </a:r>
            <a:br>
              <a:rPr lang="en-US" sz="3200" b="1" dirty="0" smtClean="0"/>
            </a:br>
            <a:r>
              <a:rPr lang="en-US" sz="3200" b="1" dirty="0" smtClean="0"/>
              <a:t> </a:t>
            </a:r>
            <a:r>
              <a:rPr lang="en-US" sz="3200" b="1" dirty="0"/>
              <a:t>Snack Schedule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584503"/>
              </p:ext>
            </p:extLst>
          </p:nvPr>
        </p:nvGraphicFramePr>
        <p:xfrm>
          <a:off x="152400" y="882255"/>
          <a:ext cx="8881533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9013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Friday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5824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Week </a:t>
                      </a:r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  <a:p>
                      <a:pPr algn="l"/>
                      <a:r>
                        <a:rPr lang="en-US" sz="1400" b="1" u="none" dirty="0"/>
                        <a:t>Week</a:t>
                      </a:r>
                      <a:r>
                        <a:rPr lang="en-US" sz="1400" b="1" u="none" baseline="0" dirty="0"/>
                        <a:t> of:</a:t>
                      </a:r>
                      <a:endParaRPr lang="en-US" sz="1400" b="1" u="none" dirty="0"/>
                    </a:p>
                    <a:p>
                      <a:pPr algn="l"/>
                      <a:r>
                        <a:rPr lang="en-US" sz="1200" b="1" u="sng" dirty="0" smtClean="0"/>
                        <a:t>November 11-15</a:t>
                      </a:r>
                      <a:endParaRPr lang="en-US" sz="12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NO SCHOOL </a:t>
                      </a:r>
                    </a:p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VETERANS DAY</a:t>
                      </a:r>
                      <a:endParaRPr lang="en-US" sz="12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AM: </a:t>
                      </a:r>
                      <a:r>
                        <a:rPr lang="en-US" sz="1000" dirty="0" smtClean="0"/>
                        <a:t>English Muffins, Wow butter</a:t>
                      </a:r>
                      <a:r>
                        <a:rPr lang="en-US" sz="1000" baseline="0" dirty="0" smtClean="0"/>
                        <a:t> &amp; Water</a:t>
                      </a:r>
                    </a:p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 smtClean="0"/>
                    </a:p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/>
                    </a:p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/>
                        <a:t>PM: </a:t>
                      </a:r>
                      <a:r>
                        <a:rPr lang="en-US" sz="1000" baseline="0" dirty="0" smtClean="0"/>
                        <a:t>Ritz Crackers, Sliced Cheese &amp; Water</a:t>
                      </a:r>
                      <a:endParaRPr lang="en-US" sz="1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AM: </a:t>
                      </a:r>
                      <a:r>
                        <a:rPr lang="en-US" sz="1000" dirty="0" smtClean="0"/>
                        <a:t>Wheat</a:t>
                      </a:r>
                      <a:r>
                        <a:rPr lang="en-US" sz="1000" baseline="0" dirty="0" smtClean="0"/>
                        <a:t> Thins &amp; Cream Cheese</a:t>
                      </a:r>
                      <a:r>
                        <a:rPr lang="en-US" sz="1000" dirty="0" smtClean="0"/>
                        <a:t> &amp; Water </a:t>
                      </a:r>
                      <a:endParaRPr lang="en-US" sz="1000" dirty="0"/>
                    </a:p>
                    <a:p>
                      <a:endParaRPr lang="en-US" sz="1000" baseline="0" dirty="0" smtClean="0"/>
                    </a:p>
                    <a:p>
                      <a:endParaRPr lang="en-US" sz="1000" baseline="0" dirty="0"/>
                    </a:p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/>
                        <a:t>PM</a:t>
                      </a:r>
                      <a:r>
                        <a:rPr lang="en-US" sz="1000" baseline="0" dirty="0" smtClean="0"/>
                        <a:t>:  Craisins, Goldfish &amp; Water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/>
                        <a:t>AM</a:t>
                      </a:r>
                      <a:r>
                        <a:rPr lang="en-US" sz="1000" b="0" dirty="0" smtClean="0"/>
                        <a:t>:  </a:t>
                      </a:r>
                      <a:r>
                        <a:rPr lang="en-US" sz="1000" dirty="0" smtClean="0"/>
                        <a:t>Veggie Straws &amp; 100% Apple Juice (Vitamin C)</a:t>
                      </a:r>
                      <a:endParaRPr lang="en-US" sz="1000" dirty="0"/>
                    </a:p>
                    <a:p>
                      <a:endParaRPr lang="en-US" sz="1000" b="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/>
                        <a:t>PM: </a:t>
                      </a:r>
                      <a:r>
                        <a:rPr lang="en-US" sz="1000" b="0" baseline="0" dirty="0" smtClean="0"/>
                        <a:t> </a:t>
                      </a:r>
                      <a:r>
                        <a:rPr lang="en-US" sz="1000" baseline="0" dirty="0" smtClean="0"/>
                        <a:t>Wheat Crackers, Strawberries &amp; Water</a:t>
                      </a:r>
                      <a:endParaRPr lang="en-US" sz="1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1087438" algn="l"/>
                        </a:tabLst>
                      </a:pPr>
                      <a:r>
                        <a:rPr lang="en-US" sz="1000" b="0" dirty="0" smtClean="0"/>
                        <a:t>AM:  Cornbread, Strawberry</a:t>
                      </a:r>
                      <a:r>
                        <a:rPr lang="en-US" sz="1000" b="0" baseline="0" dirty="0" smtClean="0"/>
                        <a:t> Jam &amp; Water</a:t>
                      </a:r>
                    </a:p>
                    <a:p>
                      <a:endParaRPr lang="en-US" sz="1000" b="0" baseline="0" dirty="0" smtClean="0"/>
                    </a:p>
                    <a:p>
                      <a:endParaRPr lang="en-US" sz="1000" b="0" baseline="0" dirty="0" smtClean="0"/>
                    </a:p>
                    <a:p>
                      <a:r>
                        <a:rPr lang="en-US" sz="1000" b="0" baseline="0" dirty="0" smtClean="0"/>
                        <a:t>PM</a:t>
                      </a:r>
                      <a:r>
                        <a:rPr lang="en-US" sz="1000" b="0" baseline="0" dirty="0"/>
                        <a:t>: </a:t>
                      </a:r>
                      <a:r>
                        <a:rPr lang="en-US" sz="1000" b="0" baseline="0" dirty="0" smtClean="0"/>
                        <a:t>Tortilla chips &amp; Salsa, &amp; 100% Apple Juice </a:t>
                      </a:r>
                      <a:r>
                        <a:rPr lang="en-US" sz="1000" b="0" baseline="0" dirty="0"/>
                        <a:t>(Vitamin 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en-US" sz="1400" b="1" dirty="0"/>
                        <a:t>Week </a:t>
                      </a:r>
                      <a:r>
                        <a:rPr lang="en-US" sz="1400" b="1" dirty="0" smtClean="0"/>
                        <a:t>2</a:t>
                      </a:r>
                      <a:endParaRPr lang="en-US" sz="1400" b="1" dirty="0"/>
                    </a:p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dirty="0"/>
                        <a:t>Week</a:t>
                      </a:r>
                      <a:r>
                        <a:rPr lang="en-US" sz="1400" b="1" u="none" baseline="0" dirty="0"/>
                        <a:t> </a:t>
                      </a:r>
                      <a:r>
                        <a:rPr lang="en-US" sz="1400" b="1" u="none" baseline="0" dirty="0" smtClean="0"/>
                        <a:t>of:</a:t>
                      </a:r>
                      <a:endParaRPr lang="en-US" sz="1200" b="1" u="none" baseline="0" dirty="0" smtClean="0"/>
                    </a:p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baseline="0" smtClean="0"/>
                        <a:t>November 18-22</a:t>
                      </a:r>
                      <a:endParaRPr lang="en-US" sz="1400" b="1" u="sng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/>
                        <a:t>AM: </a:t>
                      </a:r>
                      <a:r>
                        <a:rPr lang="en-US" sz="1000" b="0" baseline="0" dirty="0" smtClean="0"/>
                        <a:t>Rice Cakes, Wow Butter &amp; Water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/>
                        <a:t>PM</a:t>
                      </a:r>
                      <a:r>
                        <a:rPr lang="en-US" sz="1000" b="0" baseline="0" dirty="0" smtClean="0"/>
                        <a:t>:  Wheat crackers, Fruit Snacks &amp; Water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/>
                        <a:t>AM</a:t>
                      </a:r>
                      <a:r>
                        <a:rPr lang="en-US" sz="1000" b="0" baseline="0" dirty="0"/>
                        <a:t>: </a:t>
                      </a:r>
                      <a:r>
                        <a:rPr lang="en-US" sz="1000" b="0" baseline="0" dirty="0" smtClean="0"/>
                        <a:t>Goldfish , Canned Peaches &amp; Water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baseline="0" dirty="0"/>
                    </a:p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 smtClean="0"/>
                        <a:t>PM: Broccoli, Ranch, Ritz Crackers </a:t>
                      </a:r>
                      <a:r>
                        <a:rPr lang="en-US" sz="1000" baseline="0" dirty="0" smtClean="0"/>
                        <a:t>&amp; </a:t>
                      </a:r>
                      <a:r>
                        <a:rPr lang="en-US" sz="1000" baseline="0" dirty="0"/>
                        <a:t>Water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AM: Whole Wheat</a:t>
                      </a:r>
                      <a:r>
                        <a:rPr lang="en-US" sz="1000" baseline="0" dirty="0" smtClean="0"/>
                        <a:t> Rolls, Strawberry Jam &amp; Water</a:t>
                      </a:r>
                    </a:p>
                    <a:p>
                      <a:endParaRPr lang="en-US" sz="1050" baseline="0" dirty="0" smtClean="0"/>
                    </a:p>
                    <a:p>
                      <a:endParaRPr lang="en-US" sz="1050" baseline="0" dirty="0" smtClean="0"/>
                    </a:p>
                    <a:p>
                      <a:r>
                        <a:rPr lang="en-US" sz="1000" baseline="0" dirty="0" smtClean="0"/>
                        <a:t>PM: Saltines, Hummus &amp; Water</a:t>
                      </a:r>
                      <a:endParaRPr lang="en-US" sz="1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AM: Vanilla Yogurt, Teddy grahams &amp; Water</a:t>
                      </a:r>
                    </a:p>
                    <a:p>
                      <a:pPr marL="0" marR="0" lvl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PM: Pretzels, Pickles  &amp; Water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 smtClean="0"/>
                        <a:t>PM: Pancakes &amp; Milk (Vitamin D)</a:t>
                      </a:r>
                    </a:p>
                    <a:p>
                      <a:pPr marL="0" marR="0" lvl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baseline="0" dirty="0" smtClean="0"/>
                    </a:p>
                    <a:p>
                      <a:pPr marL="0" marR="0" lvl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baseline="0" dirty="0" smtClean="0"/>
                    </a:p>
                    <a:p>
                      <a:pPr marL="0" marR="0" lvl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 smtClean="0"/>
                        <a:t>PM: String Cheese</a:t>
                      </a:r>
                      <a:r>
                        <a:rPr lang="en-US" sz="1000" b="0" baseline="0" smtClean="0"/>
                        <a:t>, Applesauce &amp; </a:t>
                      </a:r>
                      <a:r>
                        <a:rPr lang="en-US" sz="1000" b="0" baseline="0" dirty="0" smtClean="0"/>
                        <a:t>Water</a:t>
                      </a:r>
                      <a:endParaRPr lang="en-US" sz="1000" b="0" baseline="0" dirty="0" smtClean="0"/>
                    </a:p>
                    <a:p>
                      <a:pPr marL="0" marR="0" lvl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r>
                        <a:rPr lang="en-US" sz="1400" b="1" dirty="0"/>
                        <a:t>Week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baseline="0" dirty="0" smtClean="0"/>
                        <a:t>3</a:t>
                      </a:r>
                      <a:endParaRPr lang="en-US" sz="1400" b="1" baseline="0" dirty="0"/>
                    </a:p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dirty="0"/>
                        <a:t>Week</a:t>
                      </a:r>
                      <a:r>
                        <a:rPr lang="en-US" sz="1400" b="1" u="none" baseline="0" dirty="0"/>
                        <a:t> of</a:t>
                      </a:r>
                      <a:r>
                        <a:rPr lang="en-US" sz="1400" b="1" u="none" baseline="0" dirty="0" smtClean="0"/>
                        <a:t>:</a:t>
                      </a:r>
                    </a:p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baseline="0" dirty="0" smtClean="0"/>
                        <a:t>November 25-29</a:t>
                      </a:r>
                      <a:endParaRPr lang="en-US" sz="1200" b="1" u="sng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AM:  Craisins 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en-US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Triscuits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&amp; Water</a:t>
                      </a:r>
                    </a:p>
                    <a:p>
                      <a:pPr marL="0" marR="0" lvl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PM:  Wheat 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Thins, grapes &amp; Water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AM: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French Toast 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</a:rPr>
                        <a:t>&amp; 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</a:rPr>
                        <a:t>Milk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</a:rPr>
                        <a:t>(Vitamin 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</a:rPr>
                        <a:t>D)</a:t>
                      </a:r>
                    </a:p>
                    <a:p>
                      <a:pPr algn="ctr"/>
                      <a:endParaRPr lang="en-US" sz="10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000" b="1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PM: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Tortilla Chips,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</a:rPr>
                        <a:t> Salsa &amp; 100% Apple Juice  (Vitamin C)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AM: </a:t>
                      </a:r>
                      <a:r>
                        <a:rPr lang="en-US" sz="1000" dirty="0" smtClean="0"/>
                        <a:t>Mini muffins &amp;</a:t>
                      </a:r>
                      <a:r>
                        <a:rPr lang="en-US" sz="1000" baseline="0" dirty="0" smtClean="0"/>
                        <a:t> Milk</a:t>
                      </a:r>
                      <a:r>
                        <a:rPr lang="en-US" sz="1000" b="0" dirty="0" smtClean="0"/>
                        <a:t> </a:t>
                      </a:r>
                      <a:r>
                        <a:rPr lang="en-US" sz="1000" baseline="0" dirty="0" smtClean="0"/>
                        <a:t>(Vitamin D)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No</a:t>
                      </a:r>
                      <a:r>
                        <a:rPr lang="en-US" sz="1400" b="1" baseline="0" dirty="0" smtClean="0"/>
                        <a:t> PM Snack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/>
                        <a:t>EARLY RELEASE</a:t>
                      </a:r>
                      <a:endParaRPr lang="en-US" sz="1400" b="1" dirty="0" smtClean="0"/>
                    </a:p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CLOSED</a:t>
                      </a:r>
                    </a:p>
                    <a:p>
                      <a:pPr marL="0" marR="0" lvl="0" indent="0" algn="ctr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HAPPY</a:t>
                      </a:r>
                    </a:p>
                    <a:p>
                      <a:pPr marL="0" marR="0" lvl="0" indent="0" algn="ctr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THANKSGIVING DAY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u="sng" baseline="0" dirty="0" smtClean="0"/>
                    </a:p>
                    <a:p>
                      <a:pPr marL="0" marR="0" lvl="0" indent="0" algn="ctr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sng" baseline="0" dirty="0" smtClean="0">
                          <a:solidFill>
                            <a:srgbClr val="FF0000"/>
                          </a:solidFill>
                        </a:rPr>
                        <a:t>WBA</a:t>
                      </a:r>
                    </a:p>
                    <a:p>
                      <a:pPr marL="0" marR="0" lvl="0" indent="0" algn="ctr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sng" baseline="0" dirty="0" smtClean="0">
                          <a:solidFill>
                            <a:srgbClr val="FF0000"/>
                          </a:solidFill>
                        </a:rPr>
                        <a:t>CLOSED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10640">
                <a:tc>
                  <a:txBody>
                    <a:bodyPr/>
                    <a:lstStyle/>
                    <a:p>
                      <a:r>
                        <a:rPr lang="en-US" sz="1400" b="1" dirty="0"/>
                        <a:t>Week </a:t>
                      </a:r>
                      <a:r>
                        <a:rPr lang="en-US" sz="1400" b="1" dirty="0" smtClean="0"/>
                        <a:t>4</a:t>
                      </a:r>
                      <a:endParaRPr lang="en-US" sz="1400" b="1" dirty="0"/>
                    </a:p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dirty="0"/>
                        <a:t>Week</a:t>
                      </a:r>
                      <a:r>
                        <a:rPr lang="en-US" sz="1400" b="1" u="none" baseline="0" dirty="0"/>
                        <a:t> of</a:t>
                      </a:r>
                      <a:r>
                        <a:rPr lang="en-US" sz="1400" b="1" u="none" baseline="0" dirty="0" smtClean="0"/>
                        <a:t>:</a:t>
                      </a:r>
                    </a:p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baseline="0" dirty="0" smtClean="0"/>
                        <a:t>December 2-6</a:t>
                      </a:r>
                    </a:p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Note</a:t>
                      </a: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 Food Portions for School age Children will be slightly larger. </a:t>
                      </a:r>
                      <a:endParaRPr kumimoji="0" lang="en-US" sz="10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AM: Cereal &amp; Milk</a:t>
                      </a:r>
                    </a:p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(Vitamin D)</a:t>
                      </a:r>
                    </a:p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/>
                    </a:p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/>
                    </a:p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/>
                        <a:t>PM:</a:t>
                      </a:r>
                      <a:r>
                        <a:rPr lang="en-US" sz="1000" b="0" baseline="0" dirty="0"/>
                        <a:t> </a:t>
                      </a:r>
                      <a:r>
                        <a:rPr lang="en-US" sz="1000" dirty="0" err="1" smtClean="0"/>
                        <a:t>Cheeze</a:t>
                      </a:r>
                      <a:r>
                        <a:rPr lang="en-US" sz="1000" baseline="0" dirty="0" smtClean="0"/>
                        <a:t> its,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baseline="0" dirty="0" smtClean="0"/>
                        <a:t>&amp; 100% Apple Juice (Vitamin C)</a:t>
                      </a:r>
                    </a:p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AM: </a:t>
                      </a:r>
                      <a:r>
                        <a:rPr lang="en-US" sz="1000" b="0" dirty="0" smtClean="0"/>
                        <a:t>French Toast Sticks &amp; Milk (Vitamin D)</a:t>
                      </a:r>
                      <a:endParaRPr lang="en-US" sz="1000" b="0" dirty="0"/>
                    </a:p>
                    <a:p>
                      <a:endParaRPr lang="en-US" sz="1000" baseline="0" dirty="0" smtClean="0"/>
                    </a:p>
                    <a:p>
                      <a:endParaRPr lang="en-US" sz="1000" baseline="0" dirty="0"/>
                    </a:p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/>
                        <a:t>PM: </a:t>
                      </a:r>
                      <a:r>
                        <a:rPr lang="en-US" sz="1000" baseline="0" dirty="0" smtClean="0"/>
                        <a:t>Veggie Straws, Grapes, &amp; Water</a:t>
                      </a:r>
                      <a:endParaRPr lang="en-US" sz="1000" baseline="0" dirty="0"/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AM: </a:t>
                      </a:r>
                      <a:r>
                        <a:rPr lang="en-US" sz="1000" dirty="0" smtClean="0"/>
                        <a:t>Rice</a:t>
                      </a:r>
                      <a:r>
                        <a:rPr lang="en-US" sz="1000" baseline="0" dirty="0" smtClean="0"/>
                        <a:t> Cakes, Wow Butter </a:t>
                      </a:r>
                      <a:r>
                        <a:rPr lang="en-US" sz="1000" dirty="0" smtClean="0"/>
                        <a:t>&amp; Water</a:t>
                      </a:r>
                    </a:p>
                    <a:p>
                      <a:endParaRPr lang="en-US" sz="1000" baseline="0" dirty="0" smtClean="0"/>
                    </a:p>
                    <a:p>
                      <a:endParaRPr lang="en-US" sz="1000" baseline="0" dirty="0"/>
                    </a:p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/>
                        <a:t>PM: </a:t>
                      </a:r>
                      <a:r>
                        <a:rPr lang="en-US" sz="1000" baseline="0" dirty="0" smtClean="0"/>
                        <a:t>Bananas, Pirate Booty, &amp; Water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/>
                        <a:t>AM: </a:t>
                      </a:r>
                      <a:r>
                        <a:rPr lang="en-US" sz="1000" dirty="0" smtClean="0"/>
                        <a:t>Vanilla Yogurt, Pretzels</a:t>
                      </a:r>
                      <a:r>
                        <a:rPr lang="en-US" sz="1000" baseline="0" dirty="0" smtClean="0"/>
                        <a:t> &amp; Water</a:t>
                      </a:r>
                    </a:p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 smtClean="0"/>
                    </a:p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 smtClean="0"/>
                    </a:p>
                    <a:p>
                      <a:pPr marL="0" marR="0" indent="0" algn="l" defTabSz="914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/>
                        <a:t>PM:  Trail Mix &amp; 100% Apple Juice (Vitamin C)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/>
                        <a:t>AM: </a:t>
                      </a:r>
                      <a:r>
                        <a:rPr lang="en-US" sz="1000" b="0" dirty="0" smtClean="0"/>
                        <a:t>String Cheese,</a:t>
                      </a:r>
                      <a:r>
                        <a:rPr lang="en-US" sz="1000" b="0" baseline="0" dirty="0" smtClean="0"/>
                        <a:t> </a:t>
                      </a:r>
                      <a:r>
                        <a:rPr lang="en-US" sz="1000" b="0" dirty="0" smtClean="0"/>
                        <a:t>Apple Slices(Vitamin A) &amp; Water</a:t>
                      </a:r>
                      <a:endParaRPr lang="en-US" sz="1000" b="0" dirty="0"/>
                    </a:p>
                    <a:p>
                      <a:endParaRPr lang="en-US" sz="1000" b="0" baseline="0" dirty="0" smtClean="0"/>
                    </a:p>
                    <a:p>
                      <a:endParaRPr lang="en-US" sz="1000" b="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 smtClean="0"/>
                        <a:t>PM: Popcorn (Goldfish for PK2) &amp; </a:t>
                      </a:r>
                      <a:r>
                        <a:rPr lang="en-US" sz="1000" b="0" baseline="0" smtClean="0"/>
                        <a:t>100% </a:t>
                      </a:r>
                      <a:r>
                        <a:rPr lang="en-US" sz="1000" b="0" baseline="0" dirty="0" smtClean="0"/>
                        <a:t>Apple Juice (Vitamin C)</a:t>
                      </a:r>
                      <a:endParaRPr lang="en-US" sz="1000" b="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57580"/>
            <a:ext cx="1433206" cy="79249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33199</TotalTime>
  <Words>390</Words>
  <Application>Microsoft Office PowerPoint</Application>
  <PresentationFormat>On-screen Show (4:3)</PresentationFormat>
  <Paragraphs>99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November/December  Snack Schedule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Snack Schedule</dc:title>
  <dc:creator>Valued Acer Customer</dc:creator>
  <cp:lastModifiedBy>WB Academy</cp:lastModifiedBy>
  <cp:revision>236</cp:revision>
  <cp:lastPrinted>2018-11-02T19:35:43Z</cp:lastPrinted>
  <dcterms:created xsi:type="dcterms:W3CDTF">2011-06-20T02:39:45Z</dcterms:created>
  <dcterms:modified xsi:type="dcterms:W3CDTF">2019-11-05T21:44:33Z</dcterms:modified>
</cp:coreProperties>
</file>